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aliy" initials="V" lastIdx="2" clrIdx="0">
    <p:extLst>
      <p:ext uri="{19B8F6BF-5375-455C-9EA6-DF929625EA0E}">
        <p15:presenceInfo xmlns:p15="http://schemas.microsoft.com/office/powerpoint/2012/main" userId="ec53c7ee1e17cd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Doslidzhennia_mohylnyka_cherniakhivskoi_kultury_bilia_smt_Zachepylivk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7382" y="51286"/>
            <a:ext cx="928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Мій </a:t>
            </a:r>
            <a:r>
              <a:rPr lang="uk-UA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рідний край </a:t>
            </a:r>
            <a:r>
              <a:rPr lang="uk-UA" sz="4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с. </a:t>
            </a:r>
            <a:r>
              <a:rPr lang="uk-UA" sz="4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Зачепилівка</a:t>
            </a:r>
            <a:r>
              <a:rPr lang="uk-UA" sz="4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7509" y="5408023"/>
            <a:ext cx="6531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 ст. гр. Д-11-21</a:t>
            </a:r>
          </a:p>
          <a:p>
            <a:pPr algn="r"/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Оданець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" y="1714503"/>
            <a:ext cx="9287692" cy="381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2" y="1714503"/>
            <a:ext cx="9496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2400" y="0"/>
            <a:ext cx="441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Легенди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 </a:t>
            </a:r>
            <a:r>
              <a:rPr lang="ru-RU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перекази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легендою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Зачепу, в честь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названо селище.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легенда говорить,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карета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імператриці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Всеросійської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зачепилася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зламалася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імператриця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вийшла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сказала: “І буде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Зачепилівкою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селища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смішної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4674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згадка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	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РСР”,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селища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наводить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Дикого поля в сер.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– середина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звідки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взято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48" y="730584"/>
            <a:ext cx="3048000" cy="3333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066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1337" y="0"/>
            <a:ext cx="1087820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Археологічні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розкопки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Зачепилівкою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могильник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черняхівської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могильником,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Могильники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"поля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двох-трьох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обряди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черняхівського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могильників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біритуальна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трупоспалення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трупопокладення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могильники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тру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РСР”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селищем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74" y="3088780"/>
            <a:ext cx="5442857" cy="3016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3088780"/>
            <a:ext cx="4847774" cy="30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01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15" y="0"/>
            <a:ext cx="114662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Німецько-Слов'янська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археологічна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експедиція</a:t>
            </a:r>
            <a:endParaRPr lang="ru-RU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Археологічні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проходили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- 9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участь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Навчально-дослідної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експедиції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Філатов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Ксенія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Варачева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Василь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Гогунського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Владислав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Щепаченко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Міхєєва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експедиції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факультету ХНУ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В.М..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Каразіна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Владислав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Каплієнко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Михайло Овчаренко, Давид Пучков,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Євтушенко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Дубінін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Галушко.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Розкопки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південно-західній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північно-західній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могильника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південно-західній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могильника,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намічалося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43),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некрополя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є перспектива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де, як видно,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незаймані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Перспектива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8" y="3265931"/>
            <a:ext cx="4876800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58" y="3265931"/>
            <a:ext cx="48768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228" y="6009131"/>
            <a:ext cx="1047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https://shron1.chtyvo.org.ua/Myzhin_Kyrylo/Doslidzhennia_mohylnyka_cherniakhivskoi_kultury_bilia_smt_Zachepylivka.pdf?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42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479</TotalTime>
  <Words>110</Words>
  <Application>Microsoft Office PowerPoint</Application>
  <PresentationFormat>Широкоэкранный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Rockwell</vt:lpstr>
      <vt:lpstr>Times New Roman</vt:lpstr>
      <vt:lpstr>Gallery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Презентація: «Мій рідний край - Зачепилівка»</dc:title>
  <dc:creator>Vitaliy</dc:creator>
  <cp:lastModifiedBy>Пользователь Windows</cp:lastModifiedBy>
  <cp:revision>27</cp:revision>
  <dcterms:created xsi:type="dcterms:W3CDTF">2021-09-25T16:03:31Z</dcterms:created>
  <dcterms:modified xsi:type="dcterms:W3CDTF">2021-10-24T13:20:16Z</dcterms:modified>
</cp:coreProperties>
</file>