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1611" autoAdjust="0"/>
  </p:normalViewPr>
  <p:slideViewPr>
    <p:cSldViewPr snapToGrid="0">
      <p:cViewPr>
        <p:scale>
          <a:sx n="50" d="100"/>
          <a:sy n="50" d="100"/>
        </p:scale>
        <p:origin x="677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CBE7-D3B5-4A7D-BE2B-E646C6E22C8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DAF02-2BB1-46BF-9391-52E299839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0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DAF02-2BB1-46BF-9391-52E2998399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8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510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48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7463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04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827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571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223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99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90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510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022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62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302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075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838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422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041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5938-71D3-4142-854E-771BF46CE4B6}" type="datetimeFigureOut">
              <a:rPr lang="ru-UA" smtClean="0"/>
              <a:t>09/30/2021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A886A-78B3-4482-8F27-1ED56A9E2C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9796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B4813-2CD1-4552-9E62-74263D20C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" y="2733709"/>
            <a:ext cx="8687296" cy="1373070"/>
          </a:xfrm>
        </p:spPr>
        <p:txBody>
          <a:bodyPr/>
          <a:lstStyle/>
          <a:p>
            <a:pPr algn="ctr"/>
            <a:r>
              <a:rPr lang="uk-UA" sz="4400" dirty="0"/>
              <a:t>Мій рідний край</a:t>
            </a:r>
            <a:r>
              <a:rPr lang="en-US" sz="4400" dirty="0" smtClean="0"/>
              <a:t>:</a:t>
            </a:r>
            <a:r>
              <a:rPr lang="uk-UA" sz="4400" dirty="0" smtClean="0"/>
              <a:t> Індустріальний район м. </a:t>
            </a:r>
            <a:r>
              <a:rPr lang="ru-UA" sz="4400" dirty="0" smtClean="0"/>
              <a:t>Харк</a:t>
            </a:r>
            <a:r>
              <a:rPr lang="uk-UA" sz="4400" dirty="0" err="1"/>
              <a:t>ів</a:t>
            </a:r>
            <a:endParaRPr lang="ru-UA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2506F9-E851-429C-A441-8A632D5AD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2040" y="5364480"/>
            <a:ext cx="3139440" cy="1005840"/>
          </a:xfrm>
        </p:spPr>
        <p:txBody>
          <a:bodyPr/>
          <a:lstStyle/>
          <a:p>
            <a:r>
              <a:rPr lang="uk-UA" dirty="0" smtClean="0"/>
              <a:t>Виконав: ст. гр. </a:t>
            </a:r>
            <a:r>
              <a:rPr lang="uk-UA" dirty="0"/>
              <a:t>А-13-21 Голозубов Нікіта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71310636"/>
      </p:ext>
    </p:extLst>
  </p:cSld>
  <p:clrMapOvr>
    <a:masterClrMapping/>
  </p:clrMapOvr>
  <p:transition spd="slow" advTm="10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8149B-B94A-4D6D-B408-F307153D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Індустріальний район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557DD-6B12-4557-82EF-3244E905E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89" y="5477069"/>
            <a:ext cx="4159591" cy="990489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/>
              <a:t>Рік заснування Індустріального району - 8 лютого 1936 року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CA8587-5DEF-49BF-8203-7615B0209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4520" y="2868244"/>
            <a:ext cx="5836920" cy="342587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2800" dirty="0" smtClean="0"/>
              <a:t>Індустріальний </a:t>
            </a:r>
            <a:r>
              <a:rPr lang="uk-UA" sz="2800" dirty="0"/>
              <a:t>район – один із 9 районів міста Харкова. До 2 лютого 2016 року його називали Орджонікідзевським. Будівництво Харківського тракторного заводу поклало основу у його формуванні.</a:t>
            </a:r>
            <a:endParaRPr lang="ru-UA" sz="2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AC81A05-A1F3-45BE-955C-90B35DC497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9" y="1991717"/>
            <a:ext cx="4159591" cy="3327801"/>
          </a:xfrm>
        </p:spPr>
      </p:pic>
    </p:spTree>
    <p:extLst>
      <p:ext uri="{BB962C8B-B14F-4D97-AF65-F5344CB8AC3E}">
        <p14:creationId xmlns:p14="http://schemas.microsoft.com/office/powerpoint/2010/main" val="1275427117"/>
      </p:ext>
    </p:extLst>
  </p:cSld>
  <p:clrMapOvr>
    <a:masterClrMapping/>
  </p:clrMapOvr>
  <p:transition spd="slow" advTm="3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FD984-B251-45EE-9515-3B51BDFE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   Місця культури</a:t>
            </a:r>
            <a:r>
              <a:rPr lang="en-US" dirty="0"/>
              <a:t>:“</a:t>
            </a:r>
            <a:r>
              <a:rPr lang="uk-UA" dirty="0"/>
              <a:t>Зелений гай</a:t>
            </a:r>
            <a:r>
              <a:rPr lang="en-US" dirty="0"/>
              <a:t>”</a:t>
            </a:r>
            <a:r>
              <a:rPr lang="uk-UA" dirty="0"/>
              <a:t> 	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D9FC96-6223-4219-A05F-3C0F872A3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19" y="5619842"/>
            <a:ext cx="3884547" cy="693135"/>
          </a:xfrm>
        </p:spPr>
        <p:txBody>
          <a:bodyPr>
            <a:normAutofit/>
          </a:bodyPr>
          <a:lstStyle/>
          <a:p>
            <a:pPr algn="ctr"/>
            <a:r>
              <a:rPr lang="uk-UA" sz="2800" dirty="0"/>
              <a:t>Рік відкриття - 1958</a:t>
            </a:r>
            <a:endParaRPr lang="ru-UA" sz="28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26A24F3-76B5-405C-A3FF-6B83A9359D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9" y="2526242"/>
            <a:ext cx="4134304" cy="3093600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F7F1B2A-8F64-49CB-9C26-5D2A5F5A8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436" y="2526241"/>
            <a:ext cx="5783084" cy="37867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2800" dirty="0" smtClean="0"/>
              <a:t>Парк </a:t>
            </a:r>
            <a:r>
              <a:rPr lang="uk-UA" sz="2800" dirty="0"/>
              <a:t>“Зелений гай” – це парк, розташований в Індустріальному </a:t>
            </a:r>
            <a:r>
              <a:rPr lang="uk-UA" sz="2800" dirty="0" smtClean="0"/>
              <a:t>районі. Він </a:t>
            </a:r>
            <a:r>
              <a:rPr lang="uk-UA" sz="2800" dirty="0"/>
              <a:t>є відомим культурним місцем </a:t>
            </a:r>
            <a:r>
              <a:rPr lang="uk-UA" sz="2800" dirty="0" smtClean="0"/>
              <a:t>відпочинку і </a:t>
            </a:r>
            <a:r>
              <a:rPr lang="uk-UA" sz="2800" dirty="0"/>
              <a:t>має багато атракціонів. Його завданням було покращення екологічного стану. Не дивлячись на час, парк зберіг власну значимість завдяки великій території.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2416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0">
        <p:randomBar dir="vert"/>
      </p:transition>
    </mc:Choice>
    <mc:Fallback xmlns="">
      <p:transition spd="slow" advTm="30000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7D110-1432-4802-AC77-898C50E0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Місця культури</a:t>
            </a:r>
            <a:r>
              <a:rPr lang="ru-UA" dirty="0"/>
              <a:t>:</a:t>
            </a:r>
            <a:r>
              <a:rPr lang="uk-UA" dirty="0"/>
              <a:t> Стадіон </a:t>
            </a:r>
            <a:r>
              <a:rPr lang="en-US" dirty="0"/>
              <a:t>“</a:t>
            </a:r>
            <a:r>
              <a:rPr lang="uk-UA" dirty="0"/>
              <a:t>ХТЗ</a:t>
            </a:r>
            <a:r>
              <a:rPr lang="en-US" dirty="0"/>
              <a:t>”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0C97C0-8AB6-41F6-A105-4A375026D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079" y="5733548"/>
            <a:ext cx="3413761" cy="86537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Побудований у </a:t>
            </a:r>
            <a:r>
              <a:rPr lang="uk-UA" sz="2800" dirty="0"/>
              <a:t>1933 </a:t>
            </a:r>
            <a:r>
              <a:rPr lang="uk-UA" sz="2800" dirty="0" smtClean="0"/>
              <a:t>році</a:t>
            </a:r>
            <a:endParaRPr lang="ru-UA" sz="28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97B942B-6E40-42B9-B956-2FB2979373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74634"/>
            <a:ext cx="5338677" cy="3203206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AECC7598-B517-45C2-B102-6F70864C1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7250" y="2011621"/>
            <a:ext cx="6399950" cy="48463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2800" dirty="0" smtClean="0"/>
              <a:t>Стадіон </a:t>
            </a:r>
            <a:r>
              <a:rPr lang="en-US" sz="2800" dirty="0"/>
              <a:t>“</a:t>
            </a:r>
            <a:r>
              <a:rPr lang="uk-UA" sz="2800" dirty="0"/>
              <a:t>ХТЗ</a:t>
            </a:r>
            <a:r>
              <a:rPr lang="en-US" sz="2800" dirty="0"/>
              <a:t>”</a:t>
            </a:r>
            <a:r>
              <a:rPr lang="uk-UA" sz="2800" dirty="0"/>
              <a:t> – багатофункціональний стадіон, розташований біля Харківського тракторного заводу. </a:t>
            </a:r>
            <a:r>
              <a:rPr lang="uk-UA" sz="2800" dirty="0" smtClean="0"/>
              <a:t>Його, </a:t>
            </a:r>
            <a:r>
              <a:rPr lang="uk-UA" sz="2800" dirty="0"/>
              <a:t>як </a:t>
            </a:r>
            <a:r>
              <a:rPr lang="uk-UA" sz="2800" dirty="0" smtClean="0"/>
              <a:t>домашній, </a:t>
            </a:r>
            <a:r>
              <a:rPr lang="uk-UA" sz="2800" dirty="0"/>
              <a:t>використовує спортивна школа олімпійського резерву “Олімпія”. </a:t>
            </a:r>
            <a:r>
              <a:rPr lang="uk-UA" sz="2800" dirty="0" smtClean="0"/>
              <a:t>Спочатку </a:t>
            </a:r>
            <a:r>
              <a:rPr lang="uk-UA" sz="2800" dirty="0"/>
              <a:t>стадіон був побудований для занять спортом для працівників ХТЗ. </a:t>
            </a:r>
            <a:r>
              <a:rPr lang="uk-UA" sz="2800" dirty="0" smtClean="0"/>
              <a:t>На сьогодні </a:t>
            </a:r>
            <a:r>
              <a:rPr lang="uk-UA" sz="2800" dirty="0"/>
              <a:t>стадіон має 7 тенісних кортів, </a:t>
            </a:r>
            <a:r>
              <a:rPr lang="uk-UA" sz="2800" dirty="0" smtClean="0"/>
              <a:t>залу </a:t>
            </a:r>
            <a:r>
              <a:rPr lang="uk-UA" sz="2800" dirty="0"/>
              <a:t>легкої атлетики, ринг для боксерів та велосипедні доріжки.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277005215"/>
      </p:ext>
    </p:extLst>
  </p:cSld>
  <p:clrMapOvr>
    <a:masterClrMapping/>
  </p:clrMapOvr>
  <p:transition spd="slow" advTm="30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0C3BD-BF5C-43CB-B57C-974BD02C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Діяч, </a:t>
            </a:r>
            <a:r>
              <a:rPr lang="uk-UA" dirty="0" smtClean="0"/>
              <a:t>на </a:t>
            </a:r>
            <a:r>
              <a:rPr lang="uk-UA" dirty="0"/>
              <a:t>честь якого, </a:t>
            </a:r>
            <a:r>
              <a:rPr lang="uk-UA" dirty="0" smtClean="0"/>
              <a:t>перейменували вулицю</a:t>
            </a:r>
            <a:r>
              <a:rPr lang="ru-RU" dirty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П’ятирічки</a:t>
            </a:r>
            <a:r>
              <a:rPr lang="ru-RU" dirty="0" smtClean="0"/>
              <a:t> - </a:t>
            </a:r>
            <a:r>
              <a:rPr lang="uk-UA" dirty="0" err="1" smtClean="0"/>
              <a:t>Біблик</a:t>
            </a:r>
            <a:r>
              <a:rPr lang="uk-UA" dirty="0" smtClean="0"/>
              <a:t> </a:t>
            </a:r>
            <a:r>
              <a:rPr lang="uk-UA" dirty="0"/>
              <a:t>Валентин Васильович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CAE80F-511B-4E8B-AC56-38223ADC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307" y="6002134"/>
            <a:ext cx="3147443" cy="69313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(22 </a:t>
            </a:r>
            <a:r>
              <a:rPr lang="uk-UA" dirty="0"/>
              <a:t>червня 1906 </a:t>
            </a:r>
            <a:r>
              <a:rPr lang="uk-UA" dirty="0" smtClean="0"/>
              <a:t>р. </a:t>
            </a:r>
            <a:r>
              <a:rPr lang="uk-UA" dirty="0"/>
              <a:t>– 6 червня </a:t>
            </a:r>
            <a:r>
              <a:rPr lang="uk-UA" dirty="0" smtClean="0"/>
              <a:t>2009 р.)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58331E-1F1F-4803-A0A1-AC4C7BF2B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39634" y="2078096"/>
            <a:ext cx="6618965" cy="44999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 smtClean="0"/>
              <a:t>	</a:t>
            </a:r>
            <a:r>
              <a:rPr lang="uk-UA" sz="2800" dirty="0" err="1" smtClean="0"/>
              <a:t>Біблик</a:t>
            </a:r>
            <a:r>
              <a:rPr lang="uk-UA" sz="2800" dirty="0" smtClean="0"/>
              <a:t> </a:t>
            </a:r>
            <a:r>
              <a:rPr lang="uk-UA" sz="2800" dirty="0"/>
              <a:t>Валентин Васильович – український господарський діяч. Він переїхав до Харкова в 1932 році. Із 1947 року працював на ХТ3</a:t>
            </a:r>
            <a:r>
              <a:rPr lang="ru-RU" sz="2800" dirty="0"/>
              <a:t>.</a:t>
            </a:r>
            <a:r>
              <a:rPr lang="uk-UA" sz="2800" dirty="0"/>
              <a:t> </a:t>
            </a:r>
            <a:r>
              <a:rPr lang="ru-RU" sz="2800" dirty="0"/>
              <a:t>1962 року </a:t>
            </a:r>
            <a:r>
              <a:rPr lang="ru-RU" sz="2800" dirty="0" smtClean="0"/>
              <a:t>став </a:t>
            </a:r>
            <a:r>
              <a:rPr lang="ru-RU" sz="2800" dirty="0" err="1"/>
              <a:t>головним</a:t>
            </a:r>
            <a:r>
              <a:rPr lang="ru-RU" sz="2800" dirty="0"/>
              <a:t> </a:t>
            </a:r>
            <a:r>
              <a:rPr lang="ru-RU" sz="2800" dirty="0" err="1"/>
              <a:t>інженером</a:t>
            </a:r>
            <a:r>
              <a:rPr lang="ru-RU" sz="2800" dirty="0"/>
              <a:t> </a:t>
            </a:r>
            <a:r>
              <a:rPr lang="ru-RU" sz="2800" dirty="0" smtClean="0"/>
              <a:t>заводу.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/>
              <a:t>1969 </a:t>
            </a:r>
            <a:r>
              <a:rPr lang="ru-RU" sz="2800" dirty="0" smtClean="0"/>
              <a:t>р. до </a:t>
            </a:r>
            <a:r>
              <a:rPr lang="ru-RU" sz="2800" dirty="0"/>
              <a:t>1973 </a:t>
            </a:r>
            <a:r>
              <a:rPr lang="ru-RU" sz="2800" dirty="0" smtClean="0"/>
              <a:t>р. </a:t>
            </a:r>
            <a:r>
              <a:rPr lang="ru-RU" sz="2800" dirty="0"/>
              <a:t>– директор ХТЗ.</a:t>
            </a:r>
            <a:r>
              <a:rPr lang="uk-UA" sz="2800" dirty="0"/>
              <a:t> </a:t>
            </a:r>
            <a:r>
              <a:rPr lang="ru-RU" sz="2800" dirty="0" err="1" smtClean="0"/>
              <a:t>Харківською</a:t>
            </a:r>
            <a:r>
              <a:rPr lang="ru-RU" sz="2800" dirty="0" smtClean="0"/>
              <a:t> </a:t>
            </a:r>
            <a:r>
              <a:rPr lang="ru-RU" sz="2800" dirty="0" err="1"/>
              <a:t>міською</a:t>
            </a:r>
            <a:r>
              <a:rPr lang="ru-RU" sz="2800" dirty="0"/>
              <a:t> радою </a:t>
            </a:r>
            <a:r>
              <a:rPr lang="ru-RU" sz="2800" dirty="0"/>
              <a:t>1999 року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одним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/>
              <a:t>перших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удостоєно</a:t>
            </a:r>
            <a:r>
              <a:rPr lang="ru-RU" sz="2800"/>
              <a:t> </a:t>
            </a:r>
            <a:r>
              <a:rPr lang="ru-RU" sz="2800" smtClean="0"/>
              <a:t>звання</a:t>
            </a:r>
            <a:r>
              <a:rPr lang="ru-RU" sz="2800" dirty="0" smtClean="0"/>
              <a:t> </a:t>
            </a:r>
            <a:r>
              <a:rPr lang="ru-RU" sz="2800" dirty="0"/>
              <a:t>«</a:t>
            </a:r>
            <a:r>
              <a:rPr lang="ru-RU" sz="2800" dirty="0" err="1"/>
              <a:t>Почесний</a:t>
            </a:r>
            <a:r>
              <a:rPr lang="ru-RU" sz="2800" dirty="0"/>
              <a:t> </a:t>
            </a:r>
            <a:r>
              <a:rPr lang="ru-RU" sz="2800" dirty="0" err="1"/>
              <a:t>громадянин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 </a:t>
            </a:r>
            <a:r>
              <a:rPr lang="ru-RU" sz="2800" dirty="0" err="1"/>
              <a:t>Харкова</a:t>
            </a:r>
            <a:r>
              <a:rPr lang="ru-RU" sz="2800" dirty="0"/>
              <a:t>».  Помер </a:t>
            </a:r>
            <a:r>
              <a:rPr lang="ru-RU" sz="2800" dirty="0" smtClean="0"/>
              <a:t>Валентин </a:t>
            </a:r>
            <a:r>
              <a:rPr lang="ru-RU" sz="2800" dirty="0" err="1" smtClean="0"/>
              <a:t>Васильович</a:t>
            </a:r>
            <a:r>
              <a:rPr lang="ru-RU" sz="2800" dirty="0" smtClean="0"/>
              <a:t> у </a:t>
            </a:r>
            <a:r>
              <a:rPr lang="ru-RU" sz="2800" dirty="0"/>
              <a:t>82 </a:t>
            </a:r>
            <a:r>
              <a:rPr lang="ru-RU" sz="2800" dirty="0" smtClean="0"/>
              <a:t>роки.</a:t>
            </a:r>
            <a:endParaRPr lang="ru-UA" sz="28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C504FD5-C9CC-496E-8BE4-AFCF284121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1987" y="2191727"/>
            <a:ext cx="2498081" cy="34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72499"/>
      </p:ext>
    </p:extLst>
  </p:cSld>
  <p:clrMapOvr>
    <a:masterClrMapping/>
  </p:clrMapOvr>
  <p:transition spd="slow" advTm="30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6394E-C91E-481E-9636-18772F2A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Діяч</a:t>
            </a:r>
            <a:r>
              <a:rPr lang="ru-RU" dirty="0"/>
              <a:t>, </a:t>
            </a:r>
            <a:r>
              <a:rPr lang="ru-RU" dirty="0" smtClean="0"/>
              <a:t>на </a:t>
            </a:r>
            <a:r>
              <a:rPr lang="ru-RU" dirty="0"/>
              <a:t>честь </a:t>
            </a:r>
            <a:r>
              <a:rPr lang="ru-RU" dirty="0" err="1" smtClean="0"/>
              <a:t>якого</a:t>
            </a:r>
            <a:r>
              <a:rPr lang="ru-RU" dirty="0" smtClean="0"/>
              <a:t> названо </a:t>
            </a:r>
            <a:r>
              <a:rPr lang="ru-RU" dirty="0" err="1"/>
              <a:t>вулицю</a:t>
            </a:r>
            <a:r>
              <a:rPr lang="ru-RU" dirty="0"/>
              <a:t> </a:t>
            </a:r>
            <a:r>
              <a:rPr lang="uk-UA" dirty="0" smtClean="0"/>
              <a:t>- </a:t>
            </a:r>
            <a:r>
              <a:rPr lang="uk-UA" dirty="0" err="1" smtClean="0"/>
              <a:t>Бекетов</a:t>
            </a:r>
            <a:r>
              <a:rPr lang="uk-UA" dirty="0" smtClean="0"/>
              <a:t> </a:t>
            </a:r>
            <a:r>
              <a:rPr lang="uk-UA" dirty="0"/>
              <a:t>Олексій Михайлович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2F6617-05CC-433A-B573-4017A2901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0" y="6104771"/>
            <a:ext cx="3586880" cy="69313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(3 </a:t>
            </a:r>
            <a:r>
              <a:rPr lang="uk-UA" dirty="0"/>
              <a:t>березня 1862 </a:t>
            </a:r>
            <a:r>
              <a:rPr lang="uk-UA" dirty="0" smtClean="0"/>
              <a:t>р. </a:t>
            </a:r>
            <a:r>
              <a:rPr lang="uk-UA" dirty="0"/>
              <a:t>– 23 листопада 1941 </a:t>
            </a:r>
            <a:r>
              <a:rPr lang="uk-UA" dirty="0" smtClean="0"/>
              <a:t>р.)</a:t>
            </a:r>
            <a:endParaRPr lang="ru-UA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96262FE-2BFA-410D-80AD-FEA5A2B284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319" y="2108871"/>
            <a:ext cx="3770383" cy="399590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2754AE0-98AF-4156-887E-18CBF2B22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66538" y="2575560"/>
            <a:ext cx="6437782" cy="42223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2800" dirty="0" err="1" smtClean="0"/>
              <a:t>Бекетов</a:t>
            </a:r>
            <a:r>
              <a:rPr lang="uk-UA" sz="2800" dirty="0" smtClean="0"/>
              <a:t> </a:t>
            </a:r>
            <a:r>
              <a:rPr lang="uk-UA" sz="2800" dirty="0"/>
              <a:t>Олексій Михайлович – український архітектор і педагог, заслужений діяч мистецтв УРСР. У Харкові збудував понад 40 громадських і житлових споруд</a:t>
            </a:r>
            <a:r>
              <a:rPr lang="en-US" sz="2800" dirty="0" smtClean="0"/>
              <a:t>:</a:t>
            </a:r>
            <a:r>
              <a:rPr lang="uk-UA" sz="2800" dirty="0" smtClean="0"/>
              <a:t> будинки </a:t>
            </a:r>
            <a:r>
              <a:rPr lang="uk-UA" sz="2800" dirty="0"/>
              <a:t>юридичного інституту, корпуси сільськогосподарського інституту, банку та інші. </a:t>
            </a:r>
            <a:r>
              <a:rPr lang="ru-RU" sz="2800" dirty="0"/>
              <a:t>Помер 23 листопада 1941 </a:t>
            </a:r>
            <a:r>
              <a:rPr lang="ru-RU" sz="2800" dirty="0" smtClean="0"/>
              <a:t>р. </a:t>
            </a:r>
            <a:r>
              <a:rPr lang="ru-RU" sz="2800" dirty="0"/>
              <a:t>у </a:t>
            </a:r>
            <a:r>
              <a:rPr lang="ru-RU" sz="2800" dirty="0" smtClean="0"/>
              <a:t>79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763270433"/>
      </p:ext>
    </p:extLst>
  </p:cSld>
  <p:clrMapOvr>
    <a:masterClrMapping/>
  </p:clrMapOvr>
  <p:transition spd="slow" advTm="30000">
    <p:randomBar dir="vert"/>
  </p:transition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533</TotalTime>
  <Words>102</Words>
  <Application>Microsoft Office PowerPoint</Application>
  <PresentationFormat>Широкоэкранный</PresentationFormat>
  <Paragraphs>18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Берлин</vt:lpstr>
      <vt:lpstr>Мій рідний край: Індустріальний район м. Харків</vt:lpstr>
      <vt:lpstr>Індустріальний район</vt:lpstr>
      <vt:lpstr>   Місця культури:“Зелений гай”  </vt:lpstr>
      <vt:lpstr>Місця культури: Стадіон “ХТЗ”</vt:lpstr>
      <vt:lpstr>Діяч, на честь якого, перейменували вулицю Другої П’ятирічки - Біблик Валентин Васильович</vt:lpstr>
      <vt:lpstr>Діяч, на честь якого названо вулицю - Бекетов Олексій Михайлович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рідний край:Харків</dc:title>
  <dc:creator>Никита Голозубов</dc:creator>
  <cp:lastModifiedBy>Пользователь Windows</cp:lastModifiedBy>
  <cp:revision>32</cp:revision>
  <dcterms:created xsi:type="dcterms:W3CDTF">2021-09-13T20:22:16Z</dcterms:created>
  <dcterms:modified xsi:type="dcterms:W3CDTF">2021-09-30T09:01:47Z</dcterms:modified>
</cp:coreProperties>
</file>