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7" r:id="rId4"/>
    <p:sldId id="263" r:id="rId5"/>
    <p:sldId id="266" r:id="rId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7" autoAdjust="0"/>
    <p:restoredTop sz="94660"/>
  </p:normalViewPr>
  <p:slideViewPr>
    <p:cSldViewPr snapToGrid="0">
      <p:cViewPr varScale="1">
        <p:scale>
          <a:sx n="49" d="100"/>
          <a:sy n="49" d="100"/>
        </p:scale>
        <p:origin x="149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181E9938-A1C2-4BA5-8728-FA6400D90146}" type="datetimeFigureOut">
              <a:rPr lang="ru-RU" smtClean="0"/>
              <a:t>24.10.2021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B86407A1-B000-4CBE-A7BB-EA0E084BDBFD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7797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E9938-A1C2-4BA5-8728-FA6400D90146}" type="datetimeFigureOut">
              <a:rPr lang="ru-RU" smtClean="0"/>
              <a:t>24.10.2021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407A1-B000-4CBE-A7BB-EA0E084BDB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5499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E9938-A1C2-4BA5-8728-FA6400D90146}" type="datetimeFigureOut">
              <a:rPr lang="ru-RU" smtClean="0"/>
              <a:t>24.10.2021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407A1-B000-4CBE-A7BB-EA0E084BDBFD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22471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E9938-A1C2-4BA5-8728-FA6400D90146}" type="datetimeFigureOut">
              <a:rPr lang="ru-RU" smtClean="0"/>
              <a:t>24.10.2021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407A1-B000-4CBE-A7BB-EA0E084BDBFD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40624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E9938-A1C2-4BA5-8728-FA6400D90146}" type="datetimeFigureOut">
              <a:rPr lang="ru-RU" smtClean="0"/>
              <a:t>24.10.2021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407A1-B000-4CBE-A7BB-EA0E084BDB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39568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E9938-A1C2-4BA5-8728-FA6400D90146}" type="datetimeFigureOut">
              <a:rPr lang="ru-RU" smtClean="0"/>
              <a:t>24.10.2021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407A1-B000-4CBE-A7BB-EA0E084BDBFD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0234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E9938-A1C2-4BA5-8728-FA6400D90146}" type="datetimeFigureOut">
              <a:rPr lang="ru-RU" smtClean="0"/>
              <a:t>24.10.2021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407A1-B000-4CBE-A7BB-EA0E084BDBFD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63350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E9938-A1C2-4BA5-8728-FA6400D90146}" type="datetimeFigureOut">
              <a:rPr lang="ru-RU" smtClean="0"/>
              <a:t>24.10.2021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407A1-B000-4CBE-A7BB-EA0E084BDBFD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93666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E9938-A1C2-4BA5-8728-FA6400D90146}" type="datetimeFigureOut">
              <a:rPr lang="ru-RU" smtClean="0"/>
              <a:t>24.10.2021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407A1-B000-4CBE-A7BB-EA0E084BDBFD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9144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E9938-A1C2-4BA5-8728-FA6400D90146}" type="datetimeFigureOut">
              <a:rPr lang="ru-RU" smtClean="0"/>
              <a:t>24.10.2021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407A1-B000-4CBE-A7BB-EA0E084BDB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7296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E9938-A1C2-4BA5-8728-FA6400D90146}" type="datetimeFigureOut">
              <a:rPr lang="ru-RU" smtClean="0"/>
              <a:t>24.10.2021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407A1-B000-4CBE-A7BB-EA0E084BDBFD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79480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E9938-A1C2-4BA5-8728-FA6400D90146}" type="datetimeFigureOut">
              <a:rPr lang="ru-RU" smtClean="0"/>
              <a:t>24.10.2021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407A1-B000-4CBE-A7BB-EA0E084BDB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04043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E9938-A1C2-4BA5-8728-FA6400D90146}" type="datetimeFigureOut">
              <a:rPr lang="ru-RU" smtClean="0"/>
              <a:t>24.10.2021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407A1-B000-4CBE-A7BB-EA0E084BDBFD}" type="slidenum">
              <a:rPr lang="ru-RU" smtClean="0"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8972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E9938-A1C2-4BA5-8728-FA6400D90146}" type="datetimeFigureOut">
              <a:rPr lang="ru-RU" smtClean="0"/>
              <a:t>24.10.2021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407A1-B000-4CBE-A7BB-EA0E084BDBFD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82472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E9938-A1C2-4BA5-8728-FA6400D90146}" type="datetimeFigureOut">
              <a:rPr lang="ru-RU" smtClean="0"/>
              <a:t>24.10.2021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407A1-B000-4CBE-A7BB-EA0E084BDB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5169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E9938-A1C2-4BA5-8728-FA6400D90146}" type="datetimeFigureOut">
              <a:rPr lang="ru-RU" smtClean="0"/>
              <a:t>24.10.2021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407A1-B000-4CBE-A7BB-EA0E084BDBFD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700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E9938-A1C2-4BA5-8728-FA6400D90146}" type="datetimeFigureOut">
              <a:rPr lang="ru-RU" smtClean="0"/>
              <a:t>24.10.2021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407A1-B000-4CBE-A7BB-EA0E084BDB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6830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81E9938-A1C2-4BA5-8728-FA6400D90146}" type="datetimeFigureOut">
              <a:rPr lang="ru-RU" smtClean="0"/>
              <a:t>24.10.2021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86407A1-B000-4CBE-A7BB-EA0E084BDB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7723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dirty="0" smtClean="0"/>
              <a:t>Мій рідний край: </a:t>
            </a:r>
            <a:br>
              <a:rPr lang="uk-UA" dirty="0" smtClean="0"/>
            </a:br>
            <a:r>
              <a:rPr lang="uk-UA" dirty="0" smtClean="0"/>
              <a:t>м. </a:t>
            </a:r>
            <a:r>
              <a:rPr lang="uk-UA" dirty="0" smtClean="0"/>
              <a:t>Харків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7095838" cy="1631376"/>
          </a:xfrm>
        </p:spPr>
        <p:txBody>
          <a:bodyPr>
            <a:normAutofit fontScale="92500" lnSpcReduction="20000"/>
          </a:bodyPr>
          <a:lstStyle/>
          <a:p>
            <a:pPr algn="r"/>
            <a:endParaRPr lang="uk-UA" dirty="0" smtClean="0"/>
          </a:p>
          <a:p>
            <a:pPr algn="r"/>
            <a:endParaRPr lang="uk-UA" dirty="0"/>
          </a:p>
          <a:p>
            <a:pPr algn="r"/>
            <a:r>
              <a:rPr lang="uk-UA" dirty="0" smtClean="0"/>
              <a:t>Виконав: </a:t>
            </a: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>ст. гр. А-13-21</a:t>
            </a:r>
            <a:br>
              <a:rPr lang="uk-UA" dirty="0" smtClean="0"/>
            </a:br>
            <a:r>
              <a:rPr lang="uk-UA" dirty="0" err="1" smtClean="0"/>
              <a:t>Серяков</a:t>
            </a:r>
            <a:r>
              <a:rPr lang="uk-UA" dirty="0" smtClean="0"/>
              <a:t> Артем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26198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Харків</a:t>
            </a:r>
            <a:endParaRPr lang="ru-RU" dirty="0"/>
          </a:p>
        </p:txBody>
      </p:sp>
      <p:pic>
        <p:nvPicPr>
          <p:cNvPr id="1026" name="Picture 2" descr="Новий рік в Харкові - буде тепло | Коментарі.Харків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98575" y="2889664"/>
            <a:ext cx="4718050" cy="2651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81343" y="2560319"/>
            <a:ext cx="4843411" cy="3601489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en-US" b="1" dirty="0" smtClean="0"/>
              <a:t>  </a:t>
            </a:r>
            <a:r>
              <a:rPr lang="ru-RU" dirty="0" err="1" smtClean="0"/>
              <a:t>Харків</a:t>
            </a:r>
            <a:r>
              <a:rPr lang="ru-RU" dirty="0" smtClean="0"/>
              <a:t> </a:t>
            </a:r>
            <a:r>
              <a:rPr lang="ru-RU" dirty="0"/>
              <a:t>– </a:t>
            </a:r>
            <a:r>
              <a:rPr lang="ru-RU" dirty="0" err="1" smtClean="0"/>
              <a:t>науковий</a:t>
            </a:r>
            <a:r>
              <a:rPr lang="ru-RU" dirty="0" smtClean="0"/>
              <a:t> центр </a:t>
            </a:r>
            <a:r>
              <a:rPr lang="ru-RU" dirty="0" err="1"/>
              <a:t>України</a:t>
            </a:r>
            <a:r>
              <a:rPr lang="ru-RU" dirty="0"/>
              <a:t>. </a:t>
            </a:r>
            <a:r>
              <a:rPr lang="uk-UA" dirty="0" smtClean="0"/>
              <a:t>Місто Харків було засновано у 1659-1660 роках </a:t>
            </a:r>
            <a:r>
              <a:rPr lang="ru-RU" dirty="0"/>
              <a:t>як </a:t>
            </a:r>
            <a:r>
              <a:rPr lang="ru-RU" dirty="0" err="1" smtClean="0"/>
              <a:t>адміністративно-військову</a:t>
            </a:r>
            <a:r>
              <a:rPr lang="ru-RU" dirty="0" smtClean="0"/>
              <a:t> </a:t>
            </a:r>
            <a:r>
              <a:rPr lang="ru-RU" dirty="0" err="1" smtClean="0"/>
              <a:t>одиницю</a:t>
            </a:r>
            <a:r>
              <a:rPr lang="ru-RU" dirty="0" smtClean="0"/>
              <a:t>. З 19 </a:t>
            </a:r>
            <a:r>
              <a:rPr lang="ru-RU" dirty="0" err="1" smtClean="0"/>
              <a:t>грудня</a:t>
            </a:r>
            <a:r>
              <a:rPr lang="ru-RU" dirty="0" smtClean="0"/>
              <a:t> 1919 по 1934 </a:t>
            </a:r>
            <a:r>
              <a:rPr lang="ru-RU" dirty="0" err="1" smtClean="0"/>
              <a:t>рік</a:t>
            </a:r>
            <a:r>
              <a:rPr lang="ru-RU" dirty="0" smtClean="0"/>
              <a:t> </a:t>
            </a:r>
            <a:r>
              <a:rPr lang="ru-RU" dirty="0" err="1" smtClean="0"/>
              <a:t>Харків</a:t>
            </a:r>
            <a:r>
              <a:rPr lang="ru-RU" dirty="0" smtClean="0"/>
              <a:t> </a:t>
            </a:r>
            <a:r>
              <a:rPr lang="ru-RU" dirty="0" err="1" smtClean="0"/>
              <a:t>був</a:t>
            </a:r>
            <a:r>
              <a:rPr lang="ru-RU" dirty="0" smtClean="0"/>
              <a:t> столицею УРСР.</a:t>
            </a:r>
            <a:r>
              <a:rPr lang="uk-UA" dirty="0"/>
              <a:t> Сьогодні Харків – це один з найбільш розвинутих промислових центрів України, де провідну роль відіграють підприємства машинобудування та металообробки, енергетики та </a:t>
            </a:r>
            <a:r>
              <a:rPr lang="uk-UA" dirty="0" smtClean="0"/>
              <a:t>військово–промислового комплексу.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63636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Василь </a:t>
            </a:r>
            <a:r>
              <a:rPr lang="ru-RU" dirty="0" err="1"/>
              <a:t>Назарович</a:t>
            </a:r>
            <a:r>
              <a:rPr lang="ru-RU" dirty="0"/>
              <a:t> </a:t>
            </a:r>
            <a:r>
              <a:rPr lang="ru-RU" dirty="0" err="1"/>
              <a:t>Каразін</a:t>
            </a:r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sz="half" idx="1"/>
          </p:nvPr>
        </p:nvSpPr>
        <p:spPr>
          <a:xfrm>
            <a:off x="1298447" y="2560320"/>
            <a:ext cx="6027143" cy="3310128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en-US" dirty="0" smtClean="0"/>
              <a:t>   </a:t>
            </a:r>
            <a:r>
              <a:rPr lang="ru-RU" dirty="0" smtClean="0"/>
              <a:t>Василь </a:t>
            </a:r>
            <a:r>
              <a:rPr lang="ru-RU" dirty="0" err="1"/>
              <a:t>Назарович</a:t>
            </a:r>
            <a:r>
              <a:rPr lang="ru-RU" dirty="0"/>
              <a:t> </a:t>
            </a:r>
            <a:r>
              <a:rPr lang="ru-RU" dirty="0" err="1"/>
              <a:t>Каразін</a:t>
            </a:r>
            <a:r>
              <a:rPr lang="ru-RU" dirty="0"/>
              <a:t> (1773-1842</a:t>
            </a:r>
            <a:r>
              <a:rPr lang="ru-RU" dirty="0" smtClean="0"/>
              <a:t>) -  </a:t>
            </a:r>
            <a:r>
              <a:rPr lang="ru-RU" dirty="0" err="1" smtClean="0"/>
              <a:t>український</a:t>
            </a:r>
            <a:r>
              <a:rPr lang="ru-RU" dirty="0" smtClean="0"/>
              <a:t> учений</a:t>
            </a:r>
            <a:r>
              <a:rPr lang="ru-RU" dirty="0"/>
              <a:t>, </a:t>
            </a:r>
            <a:r>
              <a:rPr lang="ru-RU" dirty="0" err="1"/>
              <a:t>винахідник</a:t>
            </a:r>
            <a:r>
              <a:rPr lang="ru-RU" dirty="0"/>
              <a:t>, </a:t>
            </a:r>
            <a:r>
              <a:rPr lang="ru-RU" dirty="0" err="1"/>
              <a:t>громадський</a:t>
            </a:r>
            <a:r>
              <a:rPr lang="ru-RU" dirty="0"/>
              <a:t> </a:t>
            </a:r>
            <a:r>
              <a:rPr lang="ru-RU" dirty="0" err="1"/>
              <a:t>діяч</a:t>
            </a:r>
            <a:r>
              <a:rPr lang="ru-RU" dirty="0"/>
              <a:t>, </a:t>
            </a:r>
            <a:r>
              <a:rPr lang="ru-RU" dirty="0" err="1"/>
              <a:t>засновник</a:t>
            </a:r>
            <a:r>
              <a:rPr lang="ru-RU" dirty="0"/>
              <a:t> </a:t>
            </a:r>
            <a:r>
              <a:rPr lang="ru-RU" dirty="0" err="1"/>
              <a:t>першого</a:t>
            </a:r>
            <a:r>
              <a:rPr lang="ru-RU" dirty="0"/>
              <a:t> у </a:t>
            </a:r>
            <a:r>
              <a:rPr lang="ru-RU" dirty="0" err="1"/>
              <a:t>Східній</a:t>
            </a:r>
            <a:r>
              <a:rPr lang="ru-RU" dirty="0"/>
              <a:t> </a:t>
            </a:r>
            <a:r>
              <a:rPr lang="ru-RU" dirty="0" err="1"/>
              <a:t>Європі</a:t>
            </a:r>
            <a:r>
              <a:rPr lang="ru-RU" dirty="0"/>
              <a:t> </a:t>
            </a:r>
            <a:r>
              <a:rPr lang="ru-RU" dirty="0" err="1"/>
              <a:t>Харківського</a:t>
            </a:r>
            <a:r>
              <a:rPr lang="ru-RU" dirty="0"/>
              <a:t> </a:t>
            </a:r>
            <a:r>
              <a:rPr lang="ru-RU" dirty="0" err="1"/>
              <a:t>університету</a:t>
            </a:r>
            <a:r>
              <a:rPr lang="ru-RU" dirty="0"/>
              <a:t> (1805). </a:t>
            </a:r>
            <a:r>
              <a:rPr lang="ru-RU" dirty="0" err="1" smtClean="0"/>
              <a:t>Сучасники</a:t>
            </a:r>
            <a:r>
              <a:rPr lang="ru-RU" dirty="0" smtClean="0"/>
              <a:t> </a:t>
            </a:r>
            <a:r>
              <a:rPr lang="ru-RU" dirty="0"/>
              <a:t>і </a:t>
            </a:r>
            <a:r>
              <a:rPr lang="ru-RU" dirty="0" err="1"/>
              <a:t>нащадки</a:t>
            </a:r>
            <a:r>
              <a:rPr lang="ru-RU" dirty="0"/>
              <a:t> </a:t>
            </a:r>
            <a:r>
              <a:rPr lang="ru-RU" dirty="0" err="1"/>
              <a:t>порівнювали</a:t>
            </a:r>
            <a:r>
              <a:rPr lang="ru-RU" dirty="0"/>
              <a:t> </a:t>
            </a:r>
            <a:r>
              <a:rPr lang="ru-RU" dirty="0" err="1"/>
              <a:t>діяльність</a:t>
            </a:r>
            <a:r>
              <a:rPr lang="ru-RU" dirty="0"/>
              <a:t> Василя </a:t>
            </a:r>
            <a:r>
              <a:rPr lang="ru-RU" dirty="0" err="1"/>
              <a:t>Каразіна</a:t>
            </a:r>
            <a:r>
              <a:rPr lang="ru-RU" dirty="0"/>
              <a:t> в </a:t>
            </a:r>
            <a:r>
              <a:rPr lang="ru-RU" dirty="0" err="1"/>
              <a:t>Україні</a:t>
            </a:r>
            <a:r>
              <a:rPr lang="ru-RU" dirty="0"/>
              <a:t> з </a:t>
            </a:r>
            <a:r>
              <a:rPr lang="ru-RU" dirty="0" err="1"/>
              <a:t>діяльністю</a:t>
            </a:r>
            <a:r>
              <a:rPr lang="ru-RU" dirty="0"/>
              <a:t> </a:t>
            </a:r>
            <a:r>
              <a:rPr lang="ru-RU" dirty="0" err="1"/>
              <a:t>Михайла</a:t>
            </a:r>
            <a:r>
              <a:rPr lang="ru-RU" dirty="0"/>
              <a:t> Ломоносова в </a:t>
            </a:r>
            <a:r>
              <a:rPr lang="ru-RU" dirty="0" err="1"/>
              <a:t>Росії</a:t>
            </a:r>
            <a:r>
              <a:rPr lang="ru-RU" dirty="0"/>
              <a:t> і </a:t>
            </a:r>
            <a:r>
              <a:rPr lang="ru-RU" dirty="0" err="1"/>
              <a:t>Бенджаміна</a:t>
            </a:r>
            <a:r>
              <a:rPr lang="ru-RU" dirty="0"/>
              <a:t> </a:t>
            </a:r>
            <a:r>
              <a:rPr lang="ru-RU" dirty="0" err="1"/>
              <a:t>Франкліна</a:t>
            </a:r>
            <a:r>
              <a:rPr lang="ru-RU" dirty="0"/>
              <a:t> в </a:t>
            </a:r>
            <a:r>
              <a:rPr lang="ru-RU" dirty="0" err="1"/>
              <a:t>Америці</a:t>
            </a:r>
            <a:r>
              <a:rPr lang="ru-RU" dirty="0"/>
              <a:t>. З 1999 р. </a:t>
            </a:r>
            <a:r>
              <a:rPr lang="ru-RU" dirty="0" err="1"/>
              <a:t>ім’я</a:t>
            </a:r>
            <a:r>
              <a:rPr lang="ru-RU" dirty="0"/>
              <a:t> В.Н. </a:t>
            </a:r>
            <a:r>
              <a:rPr lang="ru-RU" dirty="0" err="1"/>
              <a:t>Каразіна</a:t>
            </a:r>
            <a:r>
              <a:rPr lang="ru-RU" dirty="0"/>
              <a:t> </a:t>
            </a:r>
            <a:r>
              <a:rPr lang="ru-RU" dirty="0" err="1"/>
              <a:t>присвоєно</a:t>
            </a:r>
            <a:r>
              <a:rPr lang="ru-RU" dirty="0"/>
              <a:t> </a:t>
            </a:r>
            <a:r>
              <a:rPr lang="ru-RU" dirty="0" err="1"/>
              <a:t>Харківському</a:t>
            </a:r>
            <a:r>
              <a:rPr lang="ru-RU" dirty="0"/>
              <a:t> </a:t>
            </a:r>
            <a:r>
              <a:rPr lang="ru-RU" dirty="0" err="1"/>
              <a:t>національному</a:t>
            </a:r>
            <a:r>
              <a:rPr lang="ru-RU" dirty="0"/>
              <a:t> </a:t>
            </a:r>
            <a:r>
              <a:rPr lang="ru-RU" dirty="0" err="1"/>
              <a:t>університету</a:t>
            </a:r>
            <a:r>
              <a:rPr lang="ru-RU" dirty="0"/>
              <a:t>. У 1905 </a:t>
            </a:r>
            <a:r>
              <a:rPr lang="ru-RU" dirty="0" err="1"/>
              <a:t>році</a:t>
            </a:r>
            <a:r>
              <a:rPr lang="ru-RU" dirty="0"/>
              <a:t> В</a:t>
            </a:r>
            <a:r>
              <a:rPr lang="ru-RU" dirty="0" smtClean="0"/>
              <a:t>. </a:t>
            </a:r>
            <a:r>
              <a:rPr lang="ru-RU" dirty="0" err="1" smtClean="0"/>
              <a:t>Каразіну</a:t>
            </a:r>
            <a:r>
              <a:rPr lang="ru-RU" dirty="0" smtClean="0"/>
              <a:t> </a:t>
            </a:r>
            <a:r>
              <a:rPr lang="ru-RU" dirty="0" err="1"/>
              <a:t>відкрито</a:t>
            </a:r>
            <a:r>
              <a:rPr lang="ru-RU" dirty="0"/>
              <a:t> </a:t>
            </a:r>
            <a:r>
              <a:rPr lang="ru-RU" dirty="0" err="1"/>
              <a:t>пам'ятник</a:t>
            </a:r>
            <a:r>
              <a:rPr lang="ru-RU" dirty="0"/>
              <a:t> на честь </a:t>
            </a:r>
            <a:r>
              <a:rPr lang="ru-RU" dirty="0" err="1"/>
              <a:t>сторіччя</a:t>
            </a:r>
            <a:r>
              <a:rPr lang="ru-RU" dirty="0"/>
              <a:t> </a:t>
            </a:r>
            <a:r>
              <a:rPr lang="ru-RU" dirty="0" err="1"/>
              <a:t>заснування</a:t>
            </a:r>
            <a:r>
              <a:rPr lang="ru-RU" dirty="0"/>
              <a:t> </a:t>
            </a:r>
            <a:r>
              <a:rPr lang="ru-RU" dirty="0" err="1"/>
              <a:t>Харківського</a:t>
            </a:r>
            <a:r>
              <a:rPr lang="ru-RU" dirty="0"/>
              <a:t> </a:t>
            </a:r>
            <a:r>
              <a:rPr lang="ru-RU" dirty="0" err="1" smtClean="0"/>
              <a:t>університету</a:t>
            </a:r>
            <a:r>
              <a:rPr lang="en-US" dirty="0"/>
              <a:t>.</a:t>
            </a:r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454299" y="2407213"/>
            <a:ext cx="3362637" cy="3837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0878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Олексій</a:t>
            </a:r>
            <a:r>
              <a:rPr lang="ru-RU" dirty="0"/>
              <a:t> </a:t>
            </a:r>
            <a:r>
              <a:rPr lang="ru-RU" dirty="0" err="1"/>
              <a:t>Миколайович</a:t>
            </a:r>
            <a:r>
              <a:rPr lang="ru-RU" dirty="0"/>
              <a:t> Бекетов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1298447" y="2560319"/>
            <a:ext cx="6117995" cy="3622271"/>
          </a:xfrm>
        </p:spPr>
        <p:txBody>
          <a:bodyPr>
            <a:normAutofit fontScale="92500"/>
          </a:bodyPr>
          <a:lstStyle/>
          <a:p>
            <a:pPr algn="just"/>
            <a:r>
              <a:rPr lang="ru-RU" dirty="0" smtClean="0"/>
              <a:t>    За </a:t>
            </a:r>
            <a:r>
              <a:rPr lang="ru-RU" dirty="0"/>
              <a:t>проектами О.М</a:t>
            </a:r>
            <a:r>
              <a:rPr lang="ru-RU" dirty="0" smtClean="0"/>
              <a:t>. Бекетова </a:t>
            </a:r>
            <a:r>
              <a:rPr lang="ru-RU" dirty="0"/>
              <a:t>у </a:t>
            </a:r>
            <a:r>
              <a:rPr lang="ru-RU" dirty="0" err="1"/>
              <a:t>Харкові</a:t>
            </a:r>
            <a:r>
              <a:rPr lang="ru-RU" dirty="0"/>
              <a:t> </a:t>
            </a:r>
            <a:r>
              <a:rPr lang="ru-RU" dirty="0" err="1"/>
              <a:t>споруджено</a:t>
            </a:r>
            <a:r>
              <a:rPr lang="ru-RU" dirty="0"/>
              <a:t> </a:t>
            </a:r>
            <a:r>
              <a:rPr lang="ru-RU" dirty="0" err="1" smtClean="0"/>
              <a:t>понад</a:t>
            </a:r>
            <a:r>
              <a:rPr lang="ru-RU" dirty="0" smtClean="0"/>
              <a:t> </a:t>
            </a:r>
            <a:r>
              <a:rPr lang="ru-RU" dirty="0"/>
              <a:t>40 </a:t>
            </a:r>
            <a:r>
              <a:rPr lang="ru-RU" dirty="0" err="1" smtClean="0"/>
              <a:t>будинків</a:t>
            </a:r>
            <a:r>
              <a:rPr lang="ru-RU" dirty="0"/>
              <a:t>.</a:t>
            </a:r>
            <a:r>
              <a:rPr lang="ru-RU" dirty="0" smtClean="0"/>
              <a:t> </a:t>
            </a:r>
            <a:r>
              <a:rPr lang="ru-RU" dirty="0" err="1" smtClean="0"/>
              <a:t>Завдяки</a:t>
            </a:r>
            <a:r>
              <a:rPr lang="ru-RU" dirty="0" smtClean="0"/>
              <a:t> </a:t>
            </a:r>
            <a:r>
              <a:rPr lang="ru-RU" dirty="0" err="1"/>
              <a:t>йому</a:t>
            </a:r>
            <a:r>
              <a:rPr lang="ru-RU" dirty="0"/>
              <a:t>, за словами </a:t>
            </a:r>
            <a:r>
              <a:rPr lang="ru-RU" dirty="0" err="1"/>
              <a:t>фахівців</a:t>
            </a:r>
            <a:r>
              <a:rPr lang="ru-RU" dirty="0"/>
              <a:t>, </a:t>
            </a:r>
            <a:r>
              <a:rPr lang="ru-RU" dirty="0" err="1"/>
              <a:t>Харків</a:t>
            </a:r>
            <a:r>
              <a:rPr lang="ru-RU" dirty="0"/>
              <a:t> з </a:t>
            </a:r>
            <a:r>
              <a:rPr lang="ru-RU" dirty="0" err="1"/>
              <a:t>провінційного</a:t>
            </a:r>
            <a:r>
              <a:rPr lang="ru-RU" dirty="0"/>
              <a:t> </a:t>
            </a:r>
            <a:r>
              <a:rPr lang="ru-RU" dirty="0" err="1"/>
              <a:t>міста</a:t>
            </a:r>
            <a:r>
              <a:rPr lang="ru-RU" dirty="0"/>
              <a:t> </a:t>
            </a:r>
            <a:r>
              <a:rPr lang="ru-RU" dirty="0" err="1"/>
              <a:t>перетворився</a:t>
            </a:r>
            <a:r>
              <a:rPr lang="ru-RU" dirty="0"/>
              <a:t> на </a:t>
            </a:r>
            <a:r>
              <a:rPr lang="ru-RU" dirty="0" err="1"/>
              <a:t>європейський</a:t>
            </a:r>
            <a:r>
              <a:rPr lang="ru-RU" dirty="0"/>
              <a:t> центр. </a:t>
            </a:r>
            <a:r>
              <a:rPr lang="ru-RU" dirty="0" err="1"/>
              <a:t>Сьогодні</a:t>
            </a:r>
            <a:r>
              <a:rPr lang="ru-RU" dirty="0"/>
              <a:t> </a:t>
            </a:r>
            <a:r>
              <a:rPr lang="ru-RU" dirty="0" err="1"/>
              <a:t>Сумська</a:t>
            </a:r>
            <a:r>
              <a:rPr lang="ru-RU" dirty="0"/>
              <a:t> та </a:t>
            </a:r>
            <a:r>
              <a:rPr lang="ru-RU" dirty="0" err="1"/>
              <a:t>Пушкинська</a:t>
            </a:r>
            <a:r>
              <a:rPr lang="ru-RU" dirty="0"/>
              <a:t>, </a:t>
            </a:r>
            <a:r>
              <a:rPr lang="ru-RU" dirty="0" err="1" smtClean="0"/>
              <a:t>площа</a:t>
            </a:r>
            <a:r>
              <a:rPr lang="ru-RU" dirty="0" smtClean="0"/>
              <a:t> </a:t>
            </a:r>
            <a:r>
              <a:rPr lang="ru-RU" dirty="0" err="1"/>
              <a:t>Конституції</a:t>
            </a:r>
            <a:r>
              <a:rPr lang="ru-RU" dirty="0"/>
              <a:t> у </a:t>
            </a:r>
            <a:r>
              <a:rPr lang="ru-RU" dirty="0" err="1"/>
              <a:t>цілому</a:t>
            </a:r>
            <a:r>
              <a:rPr lang="ru-RU" dirty="0"/>
              <a:t> </a:t>
            </a:r>
            <a:r>
              <a:rPr lang="ru-RU" dirty="0" err="1"/>
              <a:t>виглядають</a:t>
            </a:r>
            <a:r>
              <a:rPr lang="ru-RU" dirty="0"/>
              <a:t> так, як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побачив</a:t>
            </a:r>
            <a:r>
              <a:rPr lang="ru-RU" dirty="0"/>
              <a:t> </a:t>
            </a:r>
            <a:r>
              <a:rPr lang="ru-RU" dirty="0" err="1"/>
              <a:t>архітектор</a:t>
            </a:r>
            <a:r>
              <a:rPr lang="ru-RU" dirty="0"/>
              <a:t> Бекетов. </a:t>
            </a:r>
            <a:r>
              <a:rPr lang="ru-RU" dirty="0" smtClean="0"/>
              <a:t>На </a:t>
            </a:r>
            <a:r>
              <a:rPr lang="ru-RU" dirty="0"/>
              <a:t>честь О.М. Бекетова названа </a:t>
            </a:r>
            <a:r>
              <a:rPr lang="ru-RU" dirty="0" err="1"/>
              <a:t>станція</a:t>
            </a:r>
            <a:r>
              <a:rPr lang="ru-RU" dirty="0"/>
              <a:t> </a:t>
            </a:r>
            <a:r>
              <a:rPr lang="ru-RU" dirty="0" err="1"/>
              <a:t>Харківського</a:t>
            </a:r>
            <a:r>
              <a:rPr lang="ru-RU" dirty="0"/>
              <a:t> </a:t>
            </a:r>
            <a:r>
              <a:rPr lang="ru-RU" dirty="0" err="1"/>
              <a:t>метрополітена</a:t>
            </a:r>
            <a:r>
              <a:rPr lang="ru-RU" dirty="0"/>
              <a:t>, </a:t>
            </a:r>
            <a:r>
              <a:rPr lang="ru-RU" dirty="0" err="1"/>
              <a:t>вулиця</a:t>
            </a:r>
            <a:r>
              <a:rPr lang="ru-RU" dirty="0"/>
              <a:t> в </a:t>
            </a:r>
            <a:r>
              <a:rPr lang="ru-RU" dirty="0" err="1"/>
              <a:t>районі</a:t>
            </a:r>
            <a:r>
              <a:rPr lang="ru-RU" dirty="0"/>
              <a:t> ХТЗ, </a:t>
            </a:r>
            <a:r>
              <a:rPr lang="ru-RU" dirty="0" smtClean="0"/>
              <a:t> у </a:t>
            </a:r>
            <a:r>
              <a:rPr lang="ru-RU" dirty="0"/>
              <a:t>2007 </a:t>
            </a:r>
            <a:r>
              <a:rPr lang="ru-RU" dirty="0" err="1"/>
              <a:t>році</a:t>
            </a:r>
            <a:r>
              <a:rPr lang="ru-RU" dirty="0"/>
              <a:t> </a:t>
            </a:r>
            <a:r>
              <a:rPr lang="ru-RU" dirty="0" err="1"/>
              <a:t>йому</a:t>
            </a:r>
            <a:r>
              <a:rPr lang="ru-RU" dirty="0"/>
              <a:t> </a:t>
            </a:r>
            <a:r>
              <a:rPr lang="ru-RU" dirty="0" err="1"/>
              <a:t>відкрито</a:t>
            </a:r>
            <a:r>
              <a:rPr lang="ru-RU" dirty="0"/>
              <a:t> </a:t>
            </a:r>
            <a:r>
              <a:rPr lang="ru-RU" dirty="0" err="1" smtClean="0"/>
              <a:t>пам'ятник</a:t>
            </a:r>
            <a:r>
              <a:rPr lang="ru-RU" dirty="0" smtClean="0"/>
              <a:t>. </a:t>
            </a:r>
            <a:r>
              <a:rPr lang="ru-RU" dirty="0"/>
              <a:t> 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416442" y="2441760"/>
            <a:ext cx="2987601" cy="3740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7610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941261"/>
          </a:xfrm>
        </p:spPr>
        <p:txBody>
          <a:bodyPr/>
          <a:lstStyle/>
          <a:p>
            <a:r>
              <a:rPr lang="ru-RU" dirty="0" err="1"/>
              <a:t>Микола</a:t>
            </a:r>
            <a:r>
              <a:rPr lang="ru-RU" dirty="0"/>
              <a:t> Павлович </a:t>
            </a:r>
            <a:r>
              <a:rPr lang="ru-RU" dirty="0" err="1"/>
              <a:t>Барабашов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half" idx="1"/>
          </p:nvPr>
        </p:nvSpPr>
        <p:spPr>
          <a:xfrm>
            <a:off x="898634" y="2489733"/>
            <a:ext cx="5667554" cy="3674583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ru-RU" dirty="0"/>
              <a:t>	</a:t>
            </a:r>
            <a:r>
              <a:rPr lang="ru-RU" sz="2800" dirty="0" smtClean="0"/>
              <a:t> </a:t>
            </a:r>
            <a:r>
              <a:rPr lang="ru-RU" sz="2800" dirty="0" smtClean="0"/>
              <a:t>М.П. </a:t>
            </a:r>
            <a:r>
              <a:rPr lang="ru-RU" sz="2800" dirty="0" err="1" smtClean="0"/>
              <a:t>Барабашов</a:t>
            </a:r>
            <a:r>
              <a:rPr lang="ru-RU" sz="2800" dirty="0" smtClean="0"/>
              <a:t> </a:t>
            </a:r>
            <a:r>
              <a:rPr lang="ru-RU" sz="2800" dirty="0" err="1"/>
              <a:t>закінчив</a:t>
            </a:r>
            <a:r>
              <a:rPr lang="ru-RU" sz="2800" dirty="0"/>
              <a:t> </a:t>
            </a:r>
            <a:r>
              <a:rPr lang="ru-RU" sz="2800" dirty="0" err="1"/>
              <a:t>Харківський</a:t>
            </a:r>
            <a:r>
              <a:rPr lang="ru-RU" sz="2800" dirty="0"/>
              <a:t> </a:t>
            </a:r>
            <a:r>
              <a:rPr lang="ru-RU" sz="2800" dirty="0" err="1"/>
              <a:t>університет</a:t>
            </a:r>
            <a:r>
              <a:rPr lang="ru-RU" sz="2800" dirty="0"/>
              <a:t>, з 1930 р</a:t>
            </a:r>
            <a:r>
              <a:rPr lang="ru-RU" sz="2800" dirty="0" smtClean="0"/>
              <a:t>., </a:t>
            </a:r>
            <a:r>
              <a:rPr lang="ru-RU" sz="2800" dirty="0" err="1"/>
              <a:t>був</a:t>
            </a:r>
            <a:r>
              <a:rPr lang="ru-RU" sz="2800" dirty="0"/>
              <a:t> директором </a:t>
            </a:r>
            <a:r>
              <a:rPr lang="ru-RU" sz="2800" dirty="0" err="1"/>
              <a:t>Астрономічної</a:t>
            </a:r>
            <a:r>
              <a:rPr lang="ru-RU" sz="2800" dirty="0"/>
              <a:t> </a:t>
            </a:r>
            <a:r>
              <a:rPr lang="ru-RU" sz="2800" dirty="0" err="1"/>
              <a:t>обсерваторії</a:t>
            </a:r>
            <a:r>
              <a:rPr lang="ru-RU" sz="2800" dirty="0"/>
              <a:t> </a:t>
            </a:r>
            <a:r>
              <a:rPr lang="ru-RU" sz="2800" dirty="0" err="1"/>
              <a:t>Харківського</a:t>
            </a:r>
            <a:r>
              <a:rPr lang="ru-RU" sz="2800" dirty="0"/>
              <a:t> </a:t>
            </a:r>
            <a:r>
              <a:rPr lang="ru-RU" sz="2800" dirty="0" err="1" smtClean="0"/>
              <a:t>університету</a:t>
            </a:r>
            <a:r>
              <a:rPr lang="ru-RU" sz="2800" dirty="0" smtClean="0"/>
              <a:t>, а з 1933 р. </a:t>
            </a:r>
            <a:r>
              <a:rPr lang="ru-RU" sz="2800" dirty="0"/>
              <a:t>— </a:t>
            </a:r>
            <a:r>
              <a:rPr lang="ru-RU" sz="2800" dirty="0" err="1" smtClean="0"/>
              <a:t>професором</a:t>
            </a:r>
            <a:r>
              <a:rPr lang="ru-RU" sz="2800" dirty="0" smtClean="0"/>
              <a:t> </a:t>
            </a:r>
            <a:r>
              <a:rPr lang="ru-RU" sz="2800" dirty="0" err="1"/>
              <a:t>Харківського</a:t>
            </a:r>
            <a:r>
              <a:rPr lang="ru-RU" sz="2800" dirty="0"/>
              <a:t> </a:t>
            </a:r>
            <a:r>
              <a:rPr lang="ru-RU" sz="2800" dirty="0" err="1"/>
              <a:t>університету</a:t>
            </a:r>
            <a:r>
              <a:rPr lang="ru-RU" sz="2800" dirty="0"/>
              <a:t>, </a:t>
            </a:r>
            <a:r>
              <a:rPr lang="ru-RU" sz="2800" dirty="0" err="1"/>
              <a:t>пізніше</a:t>
            </a:r>
            <a:r>
              <a:rPr lang="ru-RU" sz="2800" dirty="0"/>
              <a:t> - </a:t>
            </a:r>
            <a:r>
              <a:rPr lang="ru-RU" sz="2800" dirty="0" smtClean="0"/>
              <a:t>ректором. </a:t>
            </a:r>
            <a:r>
              <a:rPr lang="ru-RU" sz="2800" dirty="0" err="1"/>
              <a:t>Завдяки</a:t>
            </a:r>
            <a:r>
              <a:rPr lang="ru-RU" sz="2800" dirty="0"/>
              <a:t> М.П</a:t>
            </a:r>
            <a:r>
              <a:rPr lang="ru-RU" sz="2800" dirty="0" smtClean="0"/>
              <a:t>. </a:t>
            </a:r>
            <a:r>
              <a:rPr lang="ru-RU" sz="2800" dirty="0" err="1" smtClean="0"/>
              <a:t>Барабашову</a:t>
            </a:r>
            <a:r>
              <a:rPr lang="ru-RU" sz="2800" dirty="0" smtClean="0"/>
              <a:t> </a:t>
            </a:r>
            <a:r>
              <a:rPr lang="ru-RU" sz="2800" dirty="0"/>
              <a:t>у </a:t>
            </a:r>
            <a:r>
              <a:rPr lang="ru-RU" sz="2800" dirty="0" err="1"/>
              <a:t>Харкові</a:t>
            </a:r>
            <a:r>
              <a:rPr lang="ru-RU" sz="2800" dirty="0"/>
              <a:t> у 1957 </a:t>
            </a:r>
            <a:r>
              <a:rPr lang="ru-RU" sz="2800" dirty="0" err="1"/>
              <a:t>році</a:t>
            </a:r>
            <a:r>
              <a:rPr lang="ru-RU" sz="2800" dirty="0"/>
              <a:t> </a:t>
            </a:r>
            <a:r>
              <a:rPr lang="ru-RU" sz="2800" dirty="0" err="1"/>
              <a:t>було</a:t>
            </a:r>
            <a:r>
              <a:rPr lang="ru-RU" sz="2800" dirty="0"/>
              <a:t> </a:t>
            </a:r>
            <a:r>
              <a:rPr lang="ru-RU" sz="2800" dirty="0" err="1"/>
              <a:t>відкрито</a:t>
            </a:r>
            <a:r>
              <a:rPr lang="ru-RU" sz="2800" dirty="0"/>
              <a:t> </a:t>
            </a:r>
            <a:r>
              <a:rPr lang="ru-RU" sz="2800" dirty="0" err="1"/>
              <a:t>планетарій</a:t>
            </a:r>
            <a:r>
              <a:rPr lang="ru-RU" sz="2800" dirty="0"/>
              <a:t>. </a:t>
            </a:r>
            <a:r>
              <a:rPr lang="ru-RU" sz="2800" dirty="0" err="1"/>
              <a:t>Іменем</a:t>
            </a:r>
            <a:r>
              <a:rPr lang="ru-RU" sz="2800" dirty="0"/>
              <a:t> </a:t>
            </a:r>
            <a:r>
              <a:rPr lang="ru-RU" sz="2800" dirty="0" err="1"/>
              <a:t>Барабашова</a:t>
            </a:r>
            <a:r>
              <a:rPr lang="ru-RU" sz="2800" dirty="0"/>
              <a:t> названо малу планету № 2883 та кратер на </a:t>
            </a:r>
            <a:r>
              <a:rPr lang="ru-RU" sz="2800" dirty="0" err="1"/>
              <a:t>Марсі</a:t>
            </a:r>
            <a:r>
              <a:rPr lang="ru-RU" sz="2800" dirty="0"/>
              <a:t>. На честь </a:t>
            </a:r>
            <a:r>
              <a:rPr lang="ru-RU" sz="2800" dirty="0" err="1"/>
              <a:t>Барабашова</a:t>
            </a:r>
            <a:r>
              <a:rPr lang="ru-RU" sz="2800" dirty="0"/>
              <a:t> названа </a:t>
            </a:r>
            <a:r>
              <a:rPr lang="ru-RU" sz="2800" dirty="0" err="1"/>
              <a:t>станція</a:t>
            </a:r>
            <a:r>
              <a:rPr lang="ru-RU" sz="2800" dirty="0"/>
              <a:t> "</a:t>
            </a:r>
            <a:r>
              <a:rPr lang="ru-RU" sz="2800" dirty="0" err="1"/>
              <a:t>Академіка</a:t>
            </a:r>
            <a:r>
              <a:rPr lang="ru-RU" sz="2800" dirty="0"/>
              <a:t> </a:t>
            </a:r>
            <a:r>
              <a:rPr lang="ru-RU" sz="2800" dirty="0" err="1"/>
              <a:t>Барабашова</a:t>
            </a:r>
            <a:r>
              <a:rPr lang="ru-RU" sz="2800" dirty="0"/>
              <a:t>" </a:t>
            </a:r>
            <a:r>
              <a:rPr lang="ru-RU" sz="2800" dirty="0" err="1"/>
              <a:t>харківського</a:t>
            </a:r>
            <a:r>
              <a:rPr lang="ru-RU" sz="2800" dirty="0"/>
              <a:t> </a:t>
            </a:r>
            <a:r>
              <a:rPr lang="ru-RU" sz="2800" dirty="0" err="1"/>
              <a:t>метрополітену</a:t>
            </a:r>
            <a:r>
              <a:rPr lang="ru-RU" sz="2800" dirty="0"/>
              <a:t>, а по </a:t>
            </a:r>
            <a:r>
              <a:rPr lang="ru-RU" sz="2800" dirty="0" err="1"/>
              <a:t>станції</a:t>
            </a:r>
            <a:r>
              <a:rPr lang="ru-RU" sz="2800" dirty="0"/>
              <a:t> </a:t>
            </a:r>
            <a:r>
              <a:rPr lang="ru-RU" sz="2800" dirty="0" smtClean="0"/>
              <a:t>- </a:t>
            </a:r>
            <a:r>
              <a:rPr lang="ru-RU" sz="2800" dirty="0" err="1"/>
              <a:t>найбільший</a:t>
            </a:r>
            <a:r>
              <a:rPr lang="ru-RU" sz="2800" dirty="0"/>
              <a:t> у </a:t>
            </a:r>
            <a:r>
              <a:rPr lang="ru-RU" sz="2800" dirty="0" err="1"/>
              <a:t>Східній</a:t>
            </a:r>
            <a:r>
              <a:rPr lang="ru-RU" sz="2800" dirty="0"/>
              <a:t> </a:t>
            </a:r>
            <a:r>
              <a:rPr lang="ru-RU" sz="2800" dirty="0" err="1"/>
              <a:t>Україні</a:t>
            </a:r>
            <a:r>
              <a:rPr lang="ru-RU" sz="2800" dirty="0"/>
              <a:t> </a:t>
            </a:r>
            <a:r>
              <a:rPr lang="ru-RU" sz="2800" dirty="0" err="1"/>
              <a:t>ринок</a:t>
            </a:r>
            <a:r>
              <a:rPr lang="ru-RU" sz="2800" dirty="0"/>
              <a:t> </a:t>
            </a:r>
            <a:r>
              <a:rPr lang="ru-RU" sz="2800" dirty="0" err="1"/>
              <a:t>Барабашова</a:t>
            </a:r>
            <a:r>
              <a:rPr lang="ru-RU" sz="2800" dirty="0"/>
              <a:t>.</a:t>
            </a: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66188" y="2630906"/>
            <a:ext cx="4718050" cy="3168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67623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81</TotalTime>
  <Words>213</Words>
  <Application>Microsoft Office PowerPoint</Application>
  <PresentationFormat>Широкоэкранный</PresentationFormat>
  <Paragraphs>12</Paragraphs>
  <Slides>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8" baseType="lpstr">
      <vt:lpstr>Arial</vt:lpstr>
      <vt:lpstr>Garamond</vt:lpstr>
      <vt:lpstr>Натуральные материалы</vt:lpstr>
      <vt:lpstr>Мій рідний край:  м. Харків</vt:lpstr>
      <vt:lpstr>Харків</vt:lpstr>
      <vt:lpstr>Василь Назарович Каразін</vt:lpstr>
      <vt:lpstr>Олексій Миколайович Бекетов</vt:lpstr>
      <vt:lpstr>Микола Павлович Барабашов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на тему: «Мій рідний край»</dc:title>
  <dc:creator>Учетная запись Майкрософт</dc:creator>
  <cp:lastModifiedBy>Пользователь Windows</cp:lastModifiedBy>
  <cp:revision>13</cp:revision>
  <dcterms:created xsi:type="dcterms:W3CDTF">2021-09-20T10:52:40Z</dcterms:created>
  <dcterms:modified xsi:type="dcterms:W3CDTF">2021-10-24T09:25:10Z</dcterms:modified>
</cp:coreProperties>
</file>