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0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b21b5a0c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b21b5a0c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b21b5a0c0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b21b5a0c0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21b5a0c0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21b5a0c0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b21b5a0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b21b5a0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b21b5a0c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b21b5a0c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b21b5a0c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b21b5a0c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55049"/>
            <a:ext cx="8520600" cy="2083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Мій рідний край: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/>
              <a:t>       Шевченківський </a:t>
            </a:r>
            <a:r>
              <a:rPr lang="ru" sz="4600" dirty="0" smtClean="0"/>
              <a:t>район</a:t>
            </a:r>
            <a:br>
              <a:rPr lang="ru" sz="4600" dirty="0" smtClean="0"/>
            </a:br>
            <a:r>
              <a:rPr lang="ru" sz="4600" dirty="0" smtClean="0"/>
              <a:t>м. Харків</a:t>
            </a:r>
            <a:endParaRPr sz="335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209100" y="3685550"/>
            <a:ext cx="2623200" cy="11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679" dirty="0" smtClean="0"/>
              <a:t>Виконав:ст. гр. А-13-21</a:t>
            </a:r>
            <a:endParaRPr sz="1679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679" dirty="0"/>
              <a:t>Кравченко Сергій</a:t>
            </a:r>
            <a:endParaRPr sz="16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340425"/>
            <a:ext cx="8520600" cy="4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Шевченківський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район - другий за величиною з 9 районів міста Харкова, розташований в північній частині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міста, створений у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1932 році. Названий на честь поета і художника Тараса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Шевченка.</a:t>
            </a:r>
            <a:endParaRPr sz="24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До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2016 року носив назву Дзержинський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на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честь Фелікса Дзержинського, з ініціативи якого в районі був побудований перший в СРСР залізобетонний хмарочос - Держпром, і будівлі було присвоєно його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ім'я. На честь нього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також була названа центральна міська площа, що знаходиться на території району. Є одним з двох центральних районів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Харкова і займає </a:t>
            </a:r>
            <a:r>
              <a:rPr lang="ru" sz="2450" dirty="0">
                <a:solidFill>
                  <a:schemeClr val="dk1"/>
                </a:solidFill>
                <a:highlight>
                  <a:schemeClr val="lt1"/>
                </a:highlight>
              </a:rPr>
              <a:t>значну частину історичного (Нагірного) району </a:t>
            </a:r>
            <a:r>
              <a:rPr lang="ru" sz="2450" dirty="0" smtClean="0">
                <a:solidFill>
                  <a:schemeClr val="dk1"/>
                </a:solidFill>
                <a:highlight>
                  <a:schemeClr val="lt1"/>
                </a:highlight>
              </a:rPr>
              <a:t>міста.</a:t>
            </a:r>
            <a:endParaRPr sz="24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Держпром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01150" y="3813275"/>
            <a:ext cx="87417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 Де́ржпро́м </a:t>
            </a:r>
            <a:r>
              <a:rPr lang="ru" sz="1600" dirty="0">
                <a:solidFill>
                  <a:schemeClr val="dk1"/>
                </a:solidFill>
                <a:highlight>
                  <a:schemeClr val="lt1"/>
                </a:highlight>
              </a:rPr>
              <a:t>або Буди́нок Держа́вної промисло́вості — перший радянський 13-поверховий хмарочос, пам'ятка архітектури в стилі конструктивізму, одна з трьох харківських висоток, збудована впродовж 1925—1928 років. Споруда розташовується на центральній площі міста Харків — площі Свободи.</a:t>
            </a:r>
            <a:endParaRPr sz="16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032" y="661200"/>
            <a:ext cx="6003966" cy="31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1200"/>
            <a:ext cx="3049150" cy="1994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29000" y="56450"/>
            <a:ext cx="8520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33" dirty="0"/>
              <a:t>Пам’ятник Воїну-визволителю</a:t>
            </a:r>
            <a:endParaRPr sz="2433" dirty="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29000" y="669050"/>
            <a:ext cx="4666800" cy="1969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 Пам'ятник </a:t>
            </a:r>
            <a:r>
              <a:rPr lang="ru" dirty="0">
                <a:solidFill>
                  <a:schemeClr val="dk1"/>
                </a:solidFill>
              </a:rPr>
              <a:t>Воїну-визволителю - пам'ятник на вулиці 23 Серпня на однойменній станції метро, ​​присвячений радянським військам, які билися за Харків в 1943 році. Відкрито в 1981 році.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875" y="669050"/>
            <a:ext cx="4033398" cy="339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4597" y="3062048"/>
            <a:ext cx="2000950" cy="20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64500"/>
            <a:ext cx="8520600" cy="9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Саржин яр</a:t>
            </a:r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751675"/>
            <a:ext cx="8520600" cy="959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 Саржин </a:t>
            </a:r>
            <a:r>
              <a:rPr lang="ru" b="1" dirty="0">
                <a:solidFill>
                  <a:schemeClr val="dk1"/>
                </a:solidFill>
                <a:highlight>
                  <a:schemeClr val="lt1"/>
                </a:highlight>
              </a:rPr>
              <a:t>яр</a:t>
            </a:r>
            <a:r>
              <a:rPr lang="ru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dirty="0" smtClean="0">
                <a:solidFill>
                  <a:schemeClr val="dk1"/>
                </a:solidFill>
                <a:highlight>
                  <a:schemeClr val="lt1"/>
                </a:highlight>
              </a:rPr>
              <a:t>— яр довжиною понад </a:t>
            </a:r>
            <a:r>
              <a:rPr lang="ru" dirty="0">
                <a:solidFill>
                  <a:schemeClr val="dk1"/>
                </a:solidFill>
                <a:highlight>
                  <a:schemeClr val="lt1"/>
                </a:highlight>
              </a:rPr>
              <a:t>12 км з пологими схилами. Пам'ятник природи місцевого значення. Відомий джерелом мінеральної води.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25" y="1838050"/>
            <a:ext cx="4709463" cy="31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125" y="1838050"/>
            <a:ext cx="4188324" cy="314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dirty="0"/>
              <a:t>Парк імені Горького </a:t>
            </a:r>
            <a:endParaRPr sz="2820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599400"/>
            <a:ext cx="5180700" cy="1869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2900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 </a:t>
            </a:r>
            <a:r>
              <a:rPr lang="ru" sz="3300" dirty="0" smtClean="0">
                <a:solidFill>
                  <a:schemeClr val="dk1"/>
                </a:solidFill>
                <a:highlight>
                  <a:schemeClr val="lt1"/>
                </a:highlight>
              </a:rPr>
              <a:t>Центральний </a:t>
            </a:r>
            <a:r>
              <a:rPr lang="ru" sz="3300" dirty="0">
                <a:solidFill>
                  <a:schemeClr val="dk1"/>
                </a:solidFill>
                <a:highlight>
                  <a:schemeClr val="lt1"/>
                </a:highlight>
              </a:rPr>
              <a:t>парк культури і відпочинку імені Максима Горького - головний парк Харкова. Займає площу понад 62 га. До реконструкції 2012 року займав площу понад 130 </a:t>
            </a:r>
            <a:r>
              <a:rPr lang="ru" sz="3300" dirty="0" smtClean="0">
                <a:solidFill>
                  <a:schemeClr val="dk1"/>
                </a:solidFill>
                <a:highlight>
                  <a:schemeClr val="lt1"/>
                </a:highlight>
              </a:rPr>
              <a:t>га.</a:t>
            </a:r>
            <a:endParaRPr sz="33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62" y="2304265"/>
            <a:ext cx="4436775" cy="27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400" y="716965"/>
            <a:ext cx="3370575" cy="43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Харків Палас Готель</a:t>
            </a: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599400"/>
            <a:ext cx="8520600" cy="22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 </a:t>
            </a:r>
            <a:r>
              <a:rPr lang="ru" sz="2100" dirty="0">
                <a:solidFill>
                  <a:schemeClr val="dk1"/>
                </a:solidFill>
                <a:highlight>
                  <a:schemeClr val="lt1"/>
                </a:highlight>
              </a:rPr>
              <a:t>Готель був побудований у 2012 році за проектом архітектурного бюро «С. Бабушкін ». Вартість проекту склала 126 млн долларов. Будівництво велося півтора роки (з 2010 по 2012 рік).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2100" dirty="0" smtClean="0">
                <a:solidFill>
                  <a:schemeClr val="dk1"/>
                </a:solidFill>
                <a:highlight>
                  <a:schemeClr val="lt1"/>
                </a:highlight>
              </a:rPr>
              <a:t>    Будівля </a:t>
            </a:r>
            <a:r>
              <a:rPr lang="ru" sz="2100" dirty="0">
                <a:solidFill>
                  <a:schemeClr val="dk1"/>
                </a:solidFill>
                <a:highlight>
                  <a:schemeClr val="lt1"/>
                </a:highlight>
              </a:rPr>
              <a:t>зведена з використанням стильового мови і декоративних елементів, які притаманні архітектурі Харкова кінця XIX століття - в стилі конструктивізму.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5" y="3036050"/>
            <a:ext cx="2596580" cy="194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155" y="3036050"/>
            <a:ext cx="3704571" cy="19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9225" y="3340888"/>
            <a:ext cx="2119800" cy="133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309</Words>
  <Application>Microsoft Office PowerPoint</Application>
  <PresentationFormat>Экран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Simple Dark</vt:lpstr>
      <vt:lpstr>         Мій рідний край:        Шевченківський район м. Харків</vt:lpstr>
      <vt:lpstr>Презентация PowerPoint</vt:lpstr>
      <vt:lpstr>Держпром</vt:lpstr>
      <vt:lpstr>Пам’ятник Воїну-визволителю </vt:lpstr>
      <vt:lpstr>Саржин яр</vt:lpstr>
      <vt:lpstr>Парк імені Горького </vt:lpstr>
      <vt:lpstr>Харків Палас Готель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Мій рідний край:        Шевченківський район</dc:title>
  <cp:lastModifiedBy>Пользователь Windows</cp:lastModifiedBy>
  <cp:revision>5</cp:revision>
  <dcterms:modified xsi:type="dcterms:W3CDTF">2021-10-24T09:34:17Z</dcterms:modified>
</cp:coreProperties>
</file>