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1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C140E-D996-41B3-B93D-CC4DA7F02C98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8BBC1-1C25-4B3C-9AB9-362DCCC40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9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BBC1-1C25-4B3C-9AB9-362DCCC40C2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99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0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89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05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170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97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525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87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684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8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0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05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84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62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0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43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62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8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39BD09-B503-46B7-BD79-EF45BE5AF51E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2402-A288-43BF-B0F2-66DB899DFE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023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400" dirty="0" smtClean="0"/>
              <a:t>Мій край – Індустріальний район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								В</a:t>
            </a:r>
            <a:r>
              <a:rPr lang="uk-UA" dirty="0" smtClean="0"/>
              <a:t>иконав: </a:t>
            </a:r>
            <a:r>
              <a:rPr lang="uk-UA" dirty="0" smtClean="0"/>
              <a:t>ст. гр. А-13-20 </a:t>
            </a:r>
          </a:p>
          <a:p>
            <a:r>
              <a:rPr lang="uk-UA" dirty="0" smtClean="0"/>
              <a:t>								Гончаренко Костянтин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6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Завод та </a:t>
            </a:r>
            <a:r>
              <a:rPr lang="uk-UA" dirty="0" smtClean="0"/>
              <a:t>селище </a:t>
            </a:r>
            <a:r>
              <a:rPr lang="ru-RU" dirty="0" smtClean="0"/>
              <a:t>ХТЗ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5" y="2166551"/>
            <a:ext cx="5466890" cy="3508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1416" y="2257168"/>
            <a:ext cx="54377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sz="2800" dirty="0" smtClean="0"/>
              <a:t>Завод ХТЗ почав будуватися в квітні 1930 року.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	Відразу </a:t>
            </a:r>
            <a:r>
              <a:rPr lang="ru-RU" sz="2800" dirty="0"/>
              <a:t>ж почали зводити інфраструктуру для майбутніх робітників заводу. Будинки з квартирами, їдальні, парки і т.д.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5543" y="5680928"/>
            <a:ext cx="3772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Завод ХТЗ п</a:t>
            </a:r>
            <a:r>
              <a:rPr lang="uk-UA" sz="1400" dirty="0" smtClean="0"/>
              <a:t>ісля завершення будівництва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96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Пам'ятник першому трактору ХТЗ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66" y="2355042"/>
            <a:ext cx="5244919" cy="3508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416" y="2388973"/>
            <a:ext cx="6210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	</a:t>
            </a:r>
            <a:r>
              <a:rPr lang="uk-UA" sz="2400" dirty="0" smtClean="0"/>
              <a:t>Одразу після будівництва </a:t>
            </a:r>
            <a:r>
              <a:rPr lang="uk-UA" sz="2400" dirty="0" smtClean="0"/>
              <a:t>заводу </a:t>
            </a:r>
            <a:r>
              <a:rPr lang="uk-UA" sz="2400" dirty="0" smtClean="0"/>
              <a:t>ХТЗ випустили </a:t>
            </a:r>
            <a:r>
              <a:rPr lang="uk-UA" sz="2400" dirty="0"/>
              <a:t>перший трактор - СХТЗ МАТИ </a:t>
            </a:r>
            <a:r>
              <a:rPr lang="uk-UA" sz="2400" dirty="0" smtClean="0"/>
              <a:t>15/30.</a:t>
            </a:r>
          </a:p>
          <a:p>
            <a:pPr algn="just"/>
            <a:r>
              <a:rPr lang="uk-UA" sz="2400" dirty="0" smtClean="0"/>
              <a:t>	Спочатку пам’ятник був встановлений в Александрівському сквері, але після реставрації, трактор встановили в Тракторозаводському парку, де він знаходиться і зараз.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863893"/>
            <a:ext cx="332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Фото після реставрації пам’ятника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36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Дробицький </a:t>
            </a:r>
            <a:r>
              <a:rPr lang="ru-RU" dirty="0"/>
              <a:t>Яр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23341"/>
            <a:ext cx="5031864" cy="2815924"/>
          </a:xfrm>
        </p:spPr>
      </p:pic>
      <p:sp>
        <p:nvSpPr>
          <p:cNvPr id="3" name="TextBox 2"/>
          <p:cNvSpPr txBox="1"/>
          <p:nvPr/>
        </p:nvSpPr>
        <p:spPr>
          <a:xfrm>
            <a:off x="6236043" y="1829951"/>
            <a:ext cx="56264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Під </a:t>
            </a:r>
            <a:r>
              <a:rPr lang="ru-RU" sz="2000" dirty="0"/>
              <a:t>час 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/>
              <a:t>5 грудня 1941 року </a:t>
            </a:r>
            <a:r>
              <a:rPr lang="ru-RU" sz="2000" dirty="0" smtClean="0"/>
              <a:t>почався </a:t>
            </a:r>
            <a:r>
              <a:rPr lang="ru-RU" sz="2000" dirty="0"/>
              <a:t>перепис </a:t>
            </a:r>
            <a:r>
              <a:rPr lang="ru-RU" sz="2000" dirty="0" err="1"/>
              <a:t>населення</a:t>
            </a:r>
            <a:r>
              <a:rPr lang="ru-RU" sz="2000" dirty="0" smtClean="0"/>
              <a:t>. </a:t>
            </a:r>
            <a:r>
              <a:rPr lang="uk-UA" sz="2000" dirty="0" smtClean="0"/>
              <a:t>Євреїв </a:t>
            </a:r>
            <a:r>
              <a:rPr lang="uk-UA" sz="2000" dirty="0" smtClean="0"/>
              <a:t>записували в </a:t>
            </a:r>
            <a:r>
              <a:rPr lang="uk-UA" sz="2000" dirty="0"/>
              <a:t>окремий список та </a:t>
            </a:r>
            <a:r>
              <a:rPr lang="uk-UA" sz="2000" dirty="0" smtClean="0"/>
              <a:t>зобов'язали переїхати до району ХТЗ. Кожного дня вивозили 200-500 людей на розстріл.</a:t>
            </a:r>
          </a:p>
          <a:p>
            <a:pPr algn="just"/>
            <a:r>
              <a:rPr lang="uk-UA" sz="2000" dirty="0"/>
              <a:t>	</a:t>
            </a:r>
            <a:r>
              <a:rPr lang="uk-UA" sz="2000" dirty="0" smtClean="0"/>
              <a:t>З </a:t>
            </a:r>
            <a:r>
              <a:rPr lang="uk-UA" sz="2000" dirty="0" smtClean="0"/>
              <a:t>офіційних данних розстріляли 16-20 тисяч людей. Але з вуст тих, кто бачив кількість тіл вживу, їх було набагато більше.</a:t>
            </a:r>
          </a:p>
          <a:p>
            <a:pPr algn="just"/>
            <a:r>
              <a:rPr lang="uk-UA" sz="2000" dirty="0"/>
              <a:t>	</a:t>
            </a:r>
            <a:r>
              <a:rPr lang="uk-UA" sz="2000" dirty="0" smtClean="0"/>
              <a:t>На території Яру є меморіальний комплекс з великою кількістю пам’яток тих часів.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91589" y="5239265"/>
            <a:ext cx="294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Пам’ятник жертвам фашизму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093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Промислова зона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0" y="3196264"/>
            <a:ext cx="3327314" cy="1779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13" y="1580183"/>
            <a:ext cx="3459892" cy="1524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2" y="5067220"/>
            <a:ext cx="2465036" cy="1621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8472" y="2667330"/>
            <a:ext cx="5824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Про</a:t>
            </a:r>
            <a:r>
              <a:rPr lang="uk-UA" sz="2400" dirty="0" smtClean="0"/>
              <a:t>мислова зона відокремлена широкою зеленою зоною та </a:t>
            </a:r>
            <a:r>
              <a:rPr lang="ru-RU" sz="2400" dirty="0" smtClean="0"/>
              <a:t>залізничною колією. Майже </a:t>
            </a:r>
            <a:r>
              <a:rPr lang="uk-UA" sz="2400" dirty="0" smtClean="0"/>
              <a:t>всі заводи знаходяться паралельно</a:t>
            </a:r>
            <a:r>
              <a:rPr lang="ru-RU" sz="2400" dirty="0" smtClean="0"/>
              <a:t> Московському проспекту.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Основні </a:t>
            </a:r>
            <a:r>
              <a:rPr lang="ru-RU" sz="2400" dirty="0"/>
              <a:t>заводи: </a:t>
            </a:r>
            <a:r>
              <a:rPr lang="ru-RU" sz="2400" dirty="0" smtClean="0"/>
              <a:t>Харківський </a:t>
            </a:r>
            <a:r>
              <a:rPr lang="ru-RU" sz="2400" dirty="0"/>
              <a:t>верстатобудівний </a:t>
            </a:r>
            <a:r>
              <a:rPr lang="ru-RU" sz="2400" dirty="0" smtClean="0"/>
              <a:t>завод, Харківський тракторний завод, Электротяжмаш, Харківський підшипниковий завод та інші.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08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Сучасний Індустріальний район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05168" y="1779373"/>
            <a:ext cx="67138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dirty="0" smtClean="0"/>
              <a:t>У </a:t>
            </a:r>
            <a:r>
              <a:rPr lang="uk-UA" dirty="0" smtClean="0"/>
              <a:t>2016 році район перейменували з Орджонікідзевського в Індустріальний. Зараз </a:t>
            </a:r>
            <a:r>
              <a:rPr lang="uk-UA" dirty="0"/>
              <a:t>район </a:t>
            </a:r>
            <a:r>
              <a:rPr lang="uk-UA" dirty="0" smtClean="0"/>
              <a:t>розвивається. </a:t>
            </a:r>
            <a:r>
              <a:rPr lang="ru-RU" dirty="0" smtClean="0"/>
              <a:t>Буду</a:t>
            </a:r>
            <a:r>
              <a:rPr lang="uk-UA" dirty="0" smtClean="0"/>
              <a:t>ється</a:t>
            </a:r>
            <a:r>
              <a:rPr lang="ru-RU" dirty="0" smtClean="0"/>
              <a:t> </a:t>
            </a:r>
            <a:r>
              <a:rPr lang="ru-RU" dirty="0"/>
              <a:t>багато нових будинків, відновлюються парки і зелені зони</a:t>
            </a:r>
            <a:r>
              <a:rPr lang="ru-RU" dirty="0" smtClean="0"/>
              <a:t>.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Майже всі заводи продовжують свою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smtClean="0"/>
              <a:t>але на половину своїх можливостей.</a:t>
            </a:r>
          </a:p>
          <a:p>
            <a:pPr algn="just"/>
            <a:r>
              <a:rPr lang="uk-UA" dirty="0"/>
              <a:t>	</a:t>
            </a:r>
            <a:r>
              <a:rPr lang="uk-UA" dirty="0" smtClean="0"/>
              <a:t>Кількість молоді та дітей </a:t>
            </a:r>
            <a:r>
              <a:rPr lang="uk-UA" dirty="0" smtClean="0"/>
              <a:t>у </a:t>
            </a:r>
            <a:r>
              <a:rPr lang="uk-UA" dirty="0" smtClean="0"/>
              <a:t>районі активно зростає, тому що цей район є комфортним для життя.</a:t>
            </a:r>
          </a:p>
          <a:p>
            <a:pPr algn="just"/>
            <a:r>
              <a:rPr lang="uk-UA" dirty="0"/>
              <a:t>	</a:t>
            </a:r>
            <a:r>
              <a:rPr lang="uk-UA" dirty="0" smtClean="0"/>
              <a:t>Для дітей є багато дітячих майданчиків, парків з розвагами, та </a:t>
            </a:r>
            <a:r>
              <a:rPr lang="uk-UA" dirty="0"/>
              <a:t>Д</a:t>
            </a:r>
            <a:r>
              <a:rPr lang="uk-UA" dirty="0" smtClean="0"/>
              <a:t>ворець культури, де є багато </a:t>
            </a:r>
            <a:r>
              <a:rPr lang="uk-UA" dirty="0" smtClean="0"/>
              <a:t>гуртків </a:t>
            </a:r>
            <a:r>
              <a:rPr lang="uk-UA" dirty="0" smtClean="0"/>
              <a:t>та інших розваг для дітей.</a:t>
            </a:r>
          </a:p>
          <a:p>
            <a:pPr algn="just"/>
            <a:r>
              <a:rPr lang="uk-UA" dirty="0"/>
              <a:t>	</a:t>
            </a:r>
            <a:r>
              <a:rPr lang="uk-UA" dirty="0" smtClean="0"/>
              <a:t>Є велика кількість робочіх місць </a:t>
            </a:r>
            <a:r>
              <a:rPr lang="ru-RU" dirty="0" smtClean="0"/>
              <a:t>з р</a:t>
            </a:r>
            <a:r>
              <a:rPr lang="uk-UA" dirty="0" smtClean="0"/>
              <a:t>ізних спеціальностей.</a:t>
            </a:r>
          </a:p>
          <a:p>
            <a:pPr algn="just"/>
            <a:r>
              <a:rPr lang="uk-UA" dirty="0"/>
              <a:t>	</a:t>
            </a:r>
            <a:r>
              <a:rPr lang="uk-UA" dirty="0" smtClean="0"/>
              <a:t>Також поручь є такі станції метро – Індустриальна, ХТЗ та ім. О. Масельского, що дає можливість зручно </a:t>
            </a:r>
            <a:r>
              <a:rPr lang="uk-UA" dirty="0" smtClean="0"/>
              <a:t>добиратися </a:t>
            </a:r>
            <a:r>
              <a:rPr lang="uk-UA" dirty="0" smtClean="0"/>
              <a:t>до різних </a:t>
            </a:r>
            <a:r>
              <a:rPr lang="uk-UA" dirty="0" smtClean="0"/>
              <a:t>куточків </a:t>
            </a:r>
            <a:r>
              <a:rPr lang="uk-UA" dirty="0" smtClean="0"/>
              <a:t>міста.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13575"/>
            <a:ext cx="2191578" cy="1641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26" y="2899719"/>
            <a:ext cx="2398342" cy="1433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9" y="3624648"/>
            <a:ext cx="2179310" cy="1632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26" y="4838578"/>
            <a:ext cx="2398342" cy="16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перших вуст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58249" y="2652583"/>
            <a:ext cx="6244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Бабуся розповідала, що після війни, ще довгий час на нашій вулиці стояв знак – Вулиця Сталіна. Зараз наша вулиця має назву – Вулиця Миру.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6" y="2347783"/>
            <a:ext cx="5258978" cy="27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0015" y="2998210"/>
            <a:ext cx="4494300" cy="140053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0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379</TotalTime>
  <Words>69</Words>
  <Application>Microsoft Office PowerPoint</Application>
  <PresentationFormat>Широкоэкранный</PresentationFormat>
  <Paragraphs>29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Ион</vt:lpstr>
      <vt:lpstr>Мій край – Індустріальний район</vt:lpstr>
      <vt:lpstr>Завод та селище ХТЗ</vt:lpstr>
      <vt:lpstr>Пам'ятник першому трактору ХТЗ</vt:lpstr>
      <vt:lpstr>Дробицький Яр</vt:lpstr>
      <vt:lpstr>Промислова зона</vt:lpstr>
      <vt:lpstr>Сучасний Індустріальний район</vt:lpstr>
      <vt:lpstr>З перших вуст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край</dc:title>
  <dc:creator>Admin</dc:creator>
  <cp:lastModifiedBy>Пользователь Windows</cp:lastModifiedBy>
  <cp:revision>23</cp:revision>
  <dcterms:created xsi:type="dcterms:W3CDTF">2020-09-21T23:34:28Z</dcterms:created>
  <dcterms:modified xsi:type="dcterms:W3CDTF">2020-10-14T16:23:03Z</dcterms:modified>
</cp:coreProperties>
</file>