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8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14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ксим М" userId="f612e13366ba6fd5" providerId="LiveId" clId="{D456AAB4-03DA-4557-BF46-0AF115B9392A}"/>
    <pc:docChg chg="undo custSel addSld delSld modSld sldOrd">
      <pc:chgData name="Максим М" userId="f612e13366ba6fd5" providerId="LiveId" clId="{D456AAB4-03DA-4557-BF46-0AF115B9392A}" dt="2021-09-23T17:51:43.479" v="2243" actId="123"/>
      <pc:docMkLst>
        <pc:docMk/>
      </pc:docMkLst>
      <pc:sldChg chg="modSp mod modClrScheme chgLayout">
        <pc:chgData name="Максим М" userId="f612e13366ba6fd5" providerId="LiveId" clId="{D456AAB4-03DA-4557-BF46-0AF115B9392A}" dt="2021-09-20T13:47:06.259" v="1417" actId="1076"/>
        <pc:sldMkLst>
          <pc:docMk/>
          <pc:sldMk cId="511260762" sldId="256"/>
        </pc:sldMkLst>
        <pc:spChg chg="mod ord">
          <ac:chgData name="Максим М" userId="f612e13366ba6fd5" providerId="LiveId" clId="{D456AAB4-03DA-4557-BF46-0AF115B9392A}" dt="2021-09-20T13:46:36.588" v="1414" actId="1076"/>
          <ac:spMkLst>
            <pc:docMk/>
            <pc:sldMk cId="511260762" sldId="256"/>
            <ac:spMk id="2" creationId="{0037C8F9-EEE8-48A1-986B-8CB2C7D97C67}"/>
          </ac:spMkLst>
        </pc:spChg>
        <pc:spChg chg="mod ord">
          <ac:chgData name="Максим М" userId="f612e13366ba6fd5" providerId="LiveId" clId="{D456AAB4-03DA-4557-BF46-0AF115B9392A}" dt="2021-09-20T13:47:06.259" v="1417" actId="1076"/>
          <ac:spMkLst>
            <pc:docMk/>
            <pc:sldMk cId="511260762" sldId="256"/>
            <ac:spMk id="3" creationId="{B5FFF4BA-9242-4FD6-B00B-9F144EF30620}"/>
          </ac:spMkLst>
        </pc:spChg>
        <pc:picChg chg="mod">
          <ac:chgData name="Максим М" userId="f612e13366ba6fd5" providerId="LiveId" clId="{D456AAB4-03DA-4557-BF46-0AF115B9392A}" dt="2021-09-20T13:46:58.834" v="1416" actId="1076"/>
          <ac:picMkLst>
            <pc:docMk/>
            <pc:sldMk cId="511260762" sldId="256"/>
            <ac:picMk id="5" creationId="{36487B85-BFD6-40E9-B3F4-41CDF7D0EF09}"/>
          </ac:picMkLst>
        </pc:picChg>
      </pc:sldChg>
      <pc:sldChg chg="modSp mod modClrScheme chgLayout">
        <pc:chgData name="Максим М" userId="f612e13366ba6fd5" providerId="LiveId" clId="{D456AAB4-03DA-4557-BF46-0AF115B9392A}" dt="2021-09-23T17:38:35.763" v="1509" actId="123"/>
        <pc:sldMkLst>
          <pc:docMk/>
          <pc:sldMk cId="1208334326" sldId="257"/>
        </pc:sldMkLst>
        <pc:spChg chg="mod ord">
          <ac:chgData name="Максим М" userId="f612e13366ba6fd5" providerId="LiveId" clId="{D456AAB4-03DA-4557-BF46-0AF115B9392A}" dt="2021-09-20T13:47:35.996" v="1419" actId="1076"/>
          <ac:spMkLst>
            <pc:docMk/>
            <pc:sldMk cId="1208334326" sldId="257"/>
            <ac:spMk id="2" creationId="{E34083C2-1BC0-49DD-AE3C-B3749E789FAE}"/>
          </ac:spMkLst>
        </pc:spChg>
        <pc:spChg chg="mod ord">
          <ac:chgData name="Максим М" userId="f612e13366ba6fd5" providerId="LiveId" clId="{D456AAB4-03DA-4557-BF46-0AF115B9392A}" dt="2021-09-23T17:38:35.763" v="1509" actId="123"/>
          <ac:spMkLst>
            <pc:docMk/>
            <pc:sldMk cId="1208334326" sldId="257"/>
            <ac:spMk id="3" creationId="{5254FDB1-566A-4F40-A461-9118CF6AAC79}"/>
          </ac:spMkLst>
        </pc:spChg>
        <pc:picChg chg="mod">
          <ac:chgData name="Максим М" userId="f612e13366ba6fd5" providerId="LiveId" clId="{D456AAB4-03DA-4557-BF46-0AF115B9392A}" dt="2021-09-23T17:38:28.688" v="1508" actId="14100"/>
          <ac:picMkLst>
            <pc:docMk/>
            <pc:sldMk cId="1208334326" sldId="257"/>
            <ac:picMk id="5" creationId="{933BED03-0744-4609-B9F0-9993B7203F39}"/>
          </ac:picMkLst>
        </pc:picChg>
      </pc:sldChg>
      <pc:sldChg chg="modSp mod modClrScheme chgLayout">
        <pc:chgData name="Максим М" userId="f612e13366ba6fd5" providerId="LiveId" clId="{D456AAB4-03DA-4557-BF46-0AF115B9392A}" dt="2021-09-23T17:38:47.883" v="1510" actId="123"/>
        <pc:sldMkLst>
          <pc:docMk/>
          <pc:sldMk cId="491679892" sldId="258"/>
        </pc:sldMkLst>
        <pc:spChg chg="mod ord">
          <ac:chgData name="Максим М" userId="f612e13366ba6fd5" providerId="LiveId" clId="{D456AAB4-03DA-4557-BF46-0AF115B9392A}" dt="2021-09-23T17:38:47.883" v="1510" actId="123"/>
          <ac:spMkLst>
            <pc:docMk/>
            <pc:sldMk cId="491679892" sldId="258"/>
            <ac:spMk id="3" creationId="{46240EE2-EF8D-4913-AEE2-EEA7315178B4}"/>
          </ac:spMkLst>
        </pc:spChg>
      </pc:sldChg>
      <pc:sldChg chg="modSp mod modClrScheme chgLayout">
        <pc:chgData name="Максим М" userId="f612e13366ba6fd5" providerId="LiveId" clId="{D456AAB4-03DA-4557-BF46-0AF115B9392A}" dt="2021-09-23T17:38:10.656" v="1503" actId="123"/>
        <pc:sldMkLst>
          <pc:docMk/>
          <pc:sldMk cId="748575778" sldId="259"/>
        </pc:sldMkLst>
        <pc:spChg chg="mod ord">
          <ac:chgData name="Максим М" userId="f612e13366ba6fd5" providerId="LiveId" clId="{D456AAB4-03DA-4557-BF46-0AF115B9392A}" dt="2021-09-20T13:46:13.013" v="1409" actId="1076"/>
          <ac:spMkLst>
            <pc:docMk/>
            <pc:sldMk cId="748575778" sldId="259"/>
            <ac:spMk id="2" creationId="{DE016BD6-AF2C-48EE-9242-490B05504FA4}"/>
          </ac:spMkLst>
        </pc:spChg>
        <pc:spChg chg="mod ord">
          <ac:chgData name="Максим М" userId="f612e13366ba6fd5" providerId="LiveId" clId="{D456AAB4-03DA-4557-BF46-0AF115B9392A}" dt="2021-09-23T17:38:10.656" v="1503" actId="123"/>
          <ac:spMkLst>
            <pc:docMk/>
            <pc:sldMk cId="748575778" sldId="259"/>
            <ac:spMk id="3" creationId="{D5D6CD94-189D-4005-BED7-B536C8D102F1}"/>
          </ac:spMkLst>
        </pc:spChg>
        <pc:picChg chg="mod">
          <ac:chgData name="Максим М" userId="f612e13366ba6fd5" providerId="LiveId" clId="{D456AAB4-03DA-4557-BF46-0AF115B9392A}" dt="2021-09-23T17:37:24.432" v="1429" actId="14100"/>
          <ac:picMkLst>
            <pc:docMk/>
            <pc:sldMk cId="748575778" sldId="259"/>
            <ac:picMk id="5" creationId="{39357F47-75A9-4707-ACC7-09C61BA3DE43}"/>
          </ac:picMkLst>
        </pc:picChg>
      </pc:sldChg>
      <pc:sldChg chg="modSp mod">
        <pc:chgData name="Максим М" userId="f612e13366ba6fd5" providerId="LiveId" clId="{D456AAB4-03DA-4557-BF46-0AF115B9392A}" dt="2021-09-23T17:39:40.974" v="1555" actId="20577"/>
        <pc:sldMkLst>
          <pc:docMk/>
          <pc:sldMk cId="3446262028" sldId="260"/>
        </pc:sldMkLst>
        <pc:spChg chg="mod">
          <ac:chgData name="Максим М" userId="f612e13366ba6fd5" providerId="LiveId" clId="{D456AAB4-03DA-4557-BF46-0AF115B9392A}" dt="2021-09-20T12:56:02.661" v="140" actId="20577"/>
          <ac:spMkLst>
            <pc:docMk/>
            <pc:sldMk cId="3446262028" sldId="260"/>
            <ac:spMk id="2" creationId="{9F0CFA4A-7941-4F3D-96F7-F3CD9FD9C13C}"/>
          </ac:spMkLst>
        </pc:spChg>
        <pc:spChg chg="mod">
          <ac:chgData name="Максим М" userId="f612e13366ba6fd5" providerId="LiveId" clId="{D456AAB4-03DA-4557-BF46-0AF115B9392A}" dt="2021-09-23T17:39:40.974" v="1555" actId="20577"/>
          <ac:spMkLst>
            <pc:docMk/>
            <pc:sldMk cId="3446262028" sldId="260"/>
            <ac:spMk id="3" creationId="{2F113F0C-F6CC-4332-8491-74B6A19F7CE8}"/>
          </ac:spMkLst>
        </pc:spChg>
      </pc:sldChg>
      <pc:sldChg chg="addSp delSp modSp new del setBg">
        <pc:chgData name="Максим М" userId="f612e13366ba6fd5" providerId="LiveId" clId="{D456AAB4-03DA-4557-BF46-0AF115B9392A}" dt="2021-09-20T13:02:32.132" v="522" actId="2696"/>
        <pc:sldMkLst>
          <pc:docMk/>
          <pc:sldMk cId="57573582" sldId="261"/>
        </pc:sldMkLst>
        <pc:spChg chg="add del">
          <ac:chgData name="Максим М" userId="f612e13366ba6fd5" providerId="LiveId" clId="{D456AAB4-03DA-4557-BF46-0AF115B9392A}" dt="2021-09-20T13:01:34.819" v="472"/>
          <ac:spMkLst>
            <pc:docMk/>
            <pc:sldMk cId="57573582" sldId="261"/>
            <ac:spMk id="2" creationId="{A96F645B-1790-4D11-A5F9-920480A05368}"/>
          </ac:spMkLst>
        </pc:spChg>
        <pc:spChg chg="add del">
          <ac:chgData name="Максим М" userId="f612e13366ba6fd5" providerId="LiveId" clId="{D456AAB4-03DA-4557-BF46-0AF115B9392A}" dt="2021-09-20T13:01:55.048" v="476"/>
          <ac:spMkLst>
            <pc:docMk/>
            <pc:sldMk cId="57573582" sldId="261"/>
            <ac:spMk id="3" creationId="{305C3544-647B-4EDA-916B-A71F6728D225}"/>
          </ac:spMkLst>
        </pc:spChg>
        <pc:spChg chg="add del mod">
          <ac:chgData name="Максим М" userId="f612e13366ba6fd5" providerId="LiveId" clId="{D456AAB4-03DA-4557-BF46-0AF115B9392A}" dt="2021-09-20T13:01:34.819" v="472"/>
          <ac:spMkLst>
            <pc:docMk/>
            <pc:sldMk cId="57573582" sldId="261"/>
            <ac:spMk id="4" creationId="{529B6608-44ED-47EB-AA6C-30F9AE37251C}"/>
          </ac:spMkLst>
        </pc:spChg>
        <pc:spChg chg="add del mod">
          <ac:chgData name="Максим М" userId="f612e13366ba6fd5" providerId="LiveId" clId="{D456AAB4-03DA-4557-BF46-0AF115B9392A}" dt="2021-09-20T13:01:40.158" v="474"/>
          <ac:spMkLst>
            <pc:docMk/>
            <pc:sldMk cId="57573582" sldId="261"/>
            <ac:spMk id="5" creationId="{B8A9BF9F-CA50-453F-88A3-5049683F1D31}"/>
          </ac:spMkLst>
        </pc:spChg>
        <pc:spChg chg="add mod">
          <ac:chgData name="Максим М" userId="f612e13366ba6fd5" providerId="LiveId" clId="{D456AAB4-03DA-4557-BF46-0AF115B9392A}" dt="2021-09-20T13:02:11.014" v="521" actId="20577"/>
          <ac:spMkLst>
            <pc:docMk/>
            <pc:sldMk cId="57573582" sldId="261"/>
            <ac:spMk id="6" creationId="{45E2A48D-87D1-4845-8B45-1F5CBB5CCDA7}"/>
          </ac:spMkLst>
        </pc:spChg>
      </pc:sldChg>
      <pc:sldChg chg="addSp delSp modSp new mod">
        <pc:chgData name="Максим М" userId="f612e13366ba6fd5" providerId="LiveId" clId="{D456AAB4-03DA-4557-BF46-0AF115B9392A}" dt="2021-09-23T17:41:19.380" v="1585" actId="1076"/>
        <pc:sldMkLst>
          <pc:docMk/>
          <pc:sldMk cId="3387168028" sldId="261"/>
        </pc:sldMkLst>
        <pc:spChg chg="mod">
          <ac:chgData name="Максим М" userId="f612e13366ba6fd5" providerId="LiveId" clId="{D456AAB4-03DA-4557-BF46-0AF115B9392A}" dt="2021-09-20T13:03:09.375" v="548"/>
          <ac:spMkLst>
            <pc:docMk/>
            <pc:sldMk cId="3387168028" sldId="261"/>
            <ac:spMk id="2" creationId="{7A7F179F-4395-49BB-A73B-E5B6D62AA9D3}"/>
          </ac:spMkLst>
        </pc:spChg>
        <pc:spChg chg="mod">
          <ac:chgData name="Максим М" userId="f612e13366ba6fd5" providerId="LiveId" clId="{D456AAB4-03DA-4557-BF46-0AF115B9392A}" dt="2021-09-23T17:39:52.916" v="1556" actId="123"/>
          <ac:spMkLst>
            <pc:docMk/>
            <pc:sldMk cId="3387168028" sldId="261"/>
            <ac:spMk id="3" creationId="{1D68E1DE-158E-4490-9EAC-3A27D272A6AF}"/>
          </ac:spMkLst>
        </pc:spChg>
        <pc:spChg chg="add mod">
          <ac:chgData name="Максим М" userId="f612e13366ba6fd5" providerId="LiveId" clId="{D456AAB4-03DA-4557-BF46-0AF115B9392A}" dt="2021-09-23T17:40:58.021" v="1570" actId="1076"/>
          <ac:spMkLst>
            <pc:docMk/>
            <pc:sldMk cId="3387168028" sldId="261"/>
            <ac:spMk id="4" creationId="{5F935F07-7AAC-4B83-A4FF-5ADEE1C403DB}"/>
          </ac:spMkLst>
        </pc:spChg>
        <pc:spChg chg="add mod">
          <ac:chgData name="Максим М" userId="f612e13366ba6fd5" providerId="LiveId" clId="{D456AAB4-03DA-4557-BF46-0AF115B9392A}" dt="2021-09-23T17:41:19.380" v="1585" actId="1076"/>
          <ac:spMkLst>
            <pc:docMk/>
            <pc:sldMk cId="3387168028" sldId="261"/>
            <ac:spMk id="6" creationId="{EBE7708F-0512-4D0C-B7E1-0A711A55858D}"/>
          </ac:spMkLst>
        </pc:spChg>
        <pc:picChg chg="add mod">
          <ac:chgData name="Максим М" userId="f612e13366ba6fd5" providerId="LiveId" clId="{D456AAB4-03DA-4557-BF46-0AF115B9392A}" dt="2021-09-20T13:07:14.247" v="640" actId="14100"/>
          <ac:picMkLst>
            <pc:docMk/>
            <pc:sldMk cId="3387168028" sldId="261"/>
            <ac:picMk id="5" creationId="{1C5679C7-EF0E-4363-88D0-D8A038BAB042}"/>
          </ac:picMkLst>
        </pc:picChg>
        <pc:picChg chg="add mod">
          <ac:chgData name="Максим М" userId="f612e13366ba6fd5" providerId="LiveId" clId="{D456AAB4-03DA-4557-BF46-0AF115B9392A}" dt="2021-09-20T13:07:09.315" v="638" actId="1076"/>
          <ac:picMkLst>
            <pc:docMk/>
            <pc:sldMk cId="3387168028" sldId="261"/>
            <ac:picMk id="7" creationId="{7786B08A-60A5-485F-9944-A9CDF7B2C3BE}"/>
          </ac:picMkLst>
        </pc:picChg>
        <pc:picChg chg="add del mod">
          <ac:chgData name="Максим М" userId="f612e13366ba6fd5" providerId="LiveId" clId="{D456AAB4-03DA-4557-BF46-0AF115B9392A}" dt="2021-09-20T13:07:05.332" v="637" actId="21"/>
          <ac:picMkLst>
            <pc:docMk/>
            <pc:sldMk cId="3387168028" sldId="261"/>
            <ac:picMk id="9" creationId="{9289E47D-7228-4474-B19A-27FD236197A0}"/>
          </ac:picMkLst>
        </pc:picChg>
      </pc:sldChg>
      <pc:sldChg chg="modSp new mod">
        <pc:chgData name="Максим М" userId="f612e13366ba6fd5" providerId="LiveId" clId="{D456AAB4-03DA-4557-BF46-0AF115B9392A}" dt="2021-09-23T17:41:53.189" v="1729" actId="20577"/>
        <pc:sldMkLst>
          <pc:docMk/>
          <pc:sldMk cId="2922148243" sldId="262"/>
        </pc:sldMkLst>
        <pc:spChg chg="mod">
          <ac:chgData name="Максим М" userId="f612e13366ba6fd5" providerId="LiveId" clId="{D456AAB4-03DA-4557-BF46-0AF115B9392A}" dt="2021-09-20T13:10:08.727" v="657"/>
          <ac:spMkLst>
            <pc:docMk/>
            <pc:sldMk cId="2922148243" sldId="262"/>
            <ac:spMk id="2" creationId="{B74A2CD7-E95E-4227-B54C-9B64E18FFA43}"/>
          </ac:spMkLst>
        </pc:spChg>
        <pc:spChg chg="mod">
          <ac:chgData name="Максим М" userId="f612e13366ba6fd5" providerId="LiveId" clId="{D456AAB4-03DA-4557-BF46-0AF115B9392A}" dt="2021-09-23T17:41:53.189" v="1729" actId="20577"/>
          <ac:spMkLst>
            <pc:docMk/>
            <pc:sldMk cId="2922148243" sldId="262"/>
            <ac:spMk id="3" creationId="{23B88510-2E06-49C6-A7F2-324E1D73BEEF}"/>
          </ac:spMkLst>
        </pc:spChg>
      </pc:sldChg>
      <pc:sldChg chg="addSp delSp modSp new del mod modClrScheme chgLayout">
        <pc:chgData name="Максим М" userId="f612e13366ba6fd5" providerId="LiveId" clId="{D456AAB4-03DA-4557-BF46-0AF115B9392A}" dt="2021-09-23T17:49:26.714" v="2208" actId="2696"/>
        <pc:sldMkLst>
          <pc:docMk/>
          <pc:sldMk cId="68715074" sldId="263"/>
        </pc:sldMkLst>
        <pc:spChg chg="mod ord">
          <ac:chgData name="Максим М" userId="f612e13366ba6fd5" providerId="LiveId" clId="{D456AAB4-03DA-4557-BF46-0AF115B9392A}" dt="2021-09-23T17:42:18.835" v="1733" actId="1076"/>
          <ac:spMkLst>
            <pc:docMk/>
            <pc:sldMk cId="68715074" sldId="263"/>
            <ac:spMk id="2" creationId="{D86987C7-05FA-4847-B267-0C77CD0153C7}"/>
          </ac:spMkLst>
        </pc:spChg>
        <pc:spChg chg="add del mod">
          <ac:chgData name="Максим М" userId="f612e13366ba6fd5" providerId="LiveId" clId="{D456AAB4-03DA-4557-BF46-0AF115B9392A}" dt="2021-09-23T17:42:42.177" v="1736"/>
          <ac:spMkLst>
            <pc:docMk/>
            <pc:sldMk cId="68715074" sldId="263"/>
            <ac:spMk id="3" creationId="{5E0DB681-B1AA-47CA-9782-A7B080EFA8C8}"/>
          </ac:spMkLst>
        </pc:spChg>
        <pc:spChg chg="del">
          <ac:chgData name="Максим М" userId="f612e13366ba6fd5" providerId="LiveId" clId="{D456AAB4-03DA-4557-BF46-0AF115B9392A}" dt="2021-09-20T13:22:18.316" v="1174" actId="931"/>
          <ac:spMkLst>
            <pc:docMk/>
            <pc:sldMk cId="68715074" sldId="263"/>
            <ac:spMk id="3" creationId="{836E0CA9-186C-4A95-AB1F-0A960031F3B8}"/>
          </ac:spMkLst>
        </pc:spChg>
        <pc:spChg chg="add del mod">
          <ac:chgData name="Максим М" userId="f612e13366ba6fd5" providerId="LiveId" clId="{D456AAB4-03DA-4557-BF46-0AF115B9392A}" dt="2021-09-23T17:42:56.929" v="1739"/>
          <ac:spMkLst>
            <pc:docMk/>
            <pc:sldMk cId="68715074" sldId="263"/>
            <ac:spMk id="4" creationId="{6AD6ED86-DB54-43F4-9D87-19B874CDA8F5}"/>
          </ac:spMkLst>
        </pc:spChg>
        <pc:spChg chg="add del mod">
          <ac:chgData name="Максим М" userId="f612e13366ba6fd5" providerId="LiveId" clId="{D456AAB4-03DA-4557-BF46-0AF115B9392A}" dt="2021-09-23T17:44:36.426" v="1745" actId="21"/>
          <ac:spMkLst>
            <pc:docMk/>
            <pc:sldMk cId="68715074" sldId="263"/>
            <ac:spMk id="6" creationId="{05B80A17-072B-4998-AED1-CEF38A03B84C}"/>
          </ac:spMkLst>
        </pc:spChg>
        <pc:picChg chg="add mod ord">
          <ac:chgData name="Максим М" userId="f612e13366ba6fd5" providerId="LiveId" clId="{D456AAB4-03DA-4557-BF46-0AF115B9392A}" dt="2021-09-23T17:41:59.184" v="1730" actId="1076"/>
          <ac:picMkLst>
            <pc:docMk/>
            <pc:sldMk cId="68715074" sldId="263"/>
            <ac:picMk id="5" creationId="{466ACCAA-4BE4-4A96-B34C-AEBC2E8D999F}"/>
          </ac:picMkLst>
        </pc:picChg>
      </pc:sldChg>
      <pc:sldChg chg="addSp delSp modSp new del mod">
        <pc:chgData name="Максим М" userId="f612e13366ba6fd5" providerId="LiveId" clId="{D456AAB4-03DA-4557-BF46-0AF115B9392A}" dt="2021-09-20T13:29:44.779" v="1324" actId="2696"/>
        <pc:sldMkLst>
          <pc:docMk/>
          <pc:sldMk cId="1701279740" sldId="264"/>
        </pc:sldMkLst>
        <pc:spChg chg="mod">
          <ac:chgData name="Максим М" userId="f612e13366ba6fd5" providerId="LiveId" clId="{D456AAB4-03DA-4557-BF46-0AF115B9392A}" dt="2021-09-20T13:24:05.163" v="1237"/>
          <ac:spMkLst>
            <pc:docMk/>
            <pc:sldMk cId="1701279740" sldId="264"/>
            <ac:spMk id="2" creationId="{4A5E0B8D-3E8C-4AFC-807C-51D26797A57D}"/>
          </ac:spMkLst>
        </pc:spChg>
        <pc:spChg chg="del">
          <ac:chgData name="Максим М" userId="f612e13366ba6fd5" providerId="LiveId" clId="{D456AAB4-03DA-4557-BF46-0AF115B9392A}" dt="2021-09-20T13:25:18.684" v="1238" actId="931"/>
          <ac:spMkLst>
            <pc:docMk/>
            <pc:sldMk cId="1701279740" sldId="264"/>
            <ac:spMk id="3" creationId="{5210022C-0315-4E14-A641-742FFD8F5D77}"/>
          </ac:spMkLst>
        </pc:spChg>
        <pc:picChg chg="add mod">
          <ac:chgData name="Максим М" userId="f612e13366ba6fd5" providerId="LiveId" clId="{D456AAB4-03DA-4557-BF46-0AF115B9392A}" dt="2021-09-20T13:25:40.756" v="1248" actId="14100"/>
          <ac:picMkLst>
            <pc:docMk/>
            <pc:sldMk cId="1701279740" sldId="264"/>
            <ac:picMk id="5" creationId="{C9780D51-0383-4A7C-8BAD-57A2E46747B5}"/>
          </ac:picMkLst>
        </pc:picChg>
      </pc:sldChg>
      <pc:sldChg chg="addSp delSp modSp new mod modClrScheme chgLayout">
        <pc:chgData name="Максим М" userId="f612e13366ba6fd5" providerId="LiveId" clId="{D456AAB4-03DA-4557-BF46-0AF115B9392A}" dt="2021-09-20T13:45:20.868" v="1395" actId="1076"/>
        <pc:sldMkLst>
          <pc:docMk/>
          <pc:sldMk cId="3256087989" sldId="265"/>
        </pc:sldMkLst>
        <pc:spChg chg="mod ord">
          <ac:chgData name="Максим М" userId="f612e13366ba6fd5" providerId="LiveId" clId="{D456AAB4-03DA-4557-BF46-0AF115B9392A}" dt="2021-09-20T13:44:54.093" v="1387" actId="1076"/>
          <ac:spMkLst>
            <pc:docMk/>
            <pc:sldMk cId="3256087989" sldId="265"/>
            <ac:spMk id="2" creationId="{DAB68942-5CE3-436A-8310-0F8FBA17616C}"/>
          </ac:spMkLst>
        </pc:spChg>
        <pc:spChg chg="del">
          <ac:chgData name="Максим М" userId="f612e13366ba6fd5" providerId="LiveId" clId="{D456AAB4-03DA-4557-BF46-0AF115B9392A}" dt="2021-09-20T13:26:45.022" v="1250" actId="931"/>
          <ac:spMkLst>
            <pc:docMk/>
            <pc:sldMk cId="3256087989" sldId="265"/>
            <ac:spMk id="3" creationId="{6D2D73FF-891C-4346-ACAF-CA0CCDBD016E}"/>
          </ac:spMkLst>
        </pc:spChg>
        <pc:spChg chg="add mod">
          <ac:chgData name="Максим М" userId="f612e13366ba6fd5" providerId="LiveId" clId="{D456AAB4-03DA-4557-BF46-0AF115B9392A}" dt="2021-09-20T13:45:10.143" v="1391" actId="1076"/>
          <ac:spMkLst>
            <pc:docMk/>
            <pc:sldMk cId="3256087989" sldId="265"/>
            <ac:spMk id="6" creationId="{9BA7DE77-0EEC-4BF8-9AF2-0EB5741291A5}"/>
          </ac:spMkLst>
        </pc:spChg>
        <pc:picChg chg="add mod ord">
          <ac:chgData name="Максим М" userId="f612e13366ba6fd5" providerId="LiveId" clId="{D456AAB4-03DA-4557-BF46-0AF115B9392A}" dt="2021-09-20T13:45:20.868" v="1395" actId="1076"/>
          <ac:picMkLst>
            <pc:docMk/>
            <pc:sldMk cId="3256087989" sldId="265"/>
            <ac:picMk id="5" creationId="{82A50FB4-AF66-43C5-A113-FADF8665477E}"/>
          </ac:picMkLst>
        </pc:picChg>
      </pc:sldChg>
      <pc:sldChg chg="addSp delSp modSp new del mod">
        <pc:chgData name="Максим М" userId="f612e13366ba6fd5" providerId="LiveId" clId="{D456AAB4-03DA-4557-BF46-0AF115B9392A}" dt="2021-09-20T13:34:23.456" v="1337" actId="2696"/>
        <pc:sldMkLst>
          <pc:docMk/>
          <pc:sldMk cId="1351614272" sldId="266"/>
        </pc:sldMkLst>
        <pc:spChg chg="mod">
          <ac:chgData name="Максим М" userId="f612e13366ba6fd5" providerId="LiveId" clId="{D456AAB4-03DA-4557-BF46-0AF115B9392A}" dt="2021-09-20T13:30:31.924" v="1332"/>
          <ac:spMkLst>
            <pc:docMk/>
            <pc:sldMk cId="1351614272" sldId="266"/>
            <ac:spMk id="2" creationId="{5483B808-DC5B-4C27-84BF-28AD44B018E3}"/>
          </ac:spMkLst>
        </pc:spChg>
        <pc:spChg chg="del">
          <ac:chgData name="Максим М" userId="f612e13366ba6fd5" providerId="LiveId" clId="{D456AAB4-03DA-4557-BF46-0AF115B9392A}" dt="2021-09-20T13:34:09.314" v="1333" actId="931"/>
          <ac:spMkLst>
            <pc:docMk/>
            <pc:sldMk cId="1351614272" sldId="266"/>
            <ac:spMk id="3" creationId="{69D19832-4572-4447-9D4A-D047AA7A7DA6}"/>
          </ac:spMkLst>
        </pc:spChg>
        <pc:picChg chg="add mod">
          <ac:chgData name="Максим М" userId="f612e13366ba6fd5" providerId="LiveId" clId="{D456AAB4-03DA-4557-BF46-0AF115B9392A}" dt="2021-09-20T13:34:18.159" v="1336" actId="1076"/>
          <ac:picMkLst>
            <pc:docMk/>
            <pc:sldMk cId="1351614272" sldId="266"/>
            <ac:picMk id="5" creationId="{B37AA058-7DCE-418B-8B66-D9E025DB3BBC}"/>
          </ac:picMkLst>
        </pc:picChg>
      </pc:sldChg>
      <pc:sldChg chg="modSp new del mod">
        <pc:chgData name="Максим М" userId="f612e13366ba6fd5" providerId="LiveId" clId="{D456AAB4-03DA-4557-BF46-0AF115B9392A}" dt="2021-09-20T13:42:38.526" v="1349" actId="2696"/>
        <pc:sldMkLst>
          <pc:docMk/>
          <pc:sldMk cId="2073052128" sldId="266"/>
        </pc:sldMkLst>
        <pc:spChg chg="mod">
          <ac:chgData name="Максим М" userId="f612e13366ba6fd5" providerId="LiveId" clId="{D456AAB4-03DA-4557-BF46-0AF115B9392A}" dt="2021-09-20T13:42:33.011" v="1348" actId="20577"/>
          <ac:spMkLst>
            <pc:docMk/>
            <pc:sldMk cId="2073052128" sldId="266"/>
            <ac:spMk id="2" creationId="{22AB52A2-1DB8-4A70-9B1F-D5D6022315DB}"/>
          </ac:spMkLst>
        </pc:spChg>
      </pc:sldChg>
      <pc:sldChg chg="modSp new mod">
        <pc:chgData name="Максим М" userId="f612e13366ba6fd5" providerId="LiveId" clId="{D456AAB4-03DA-4557-BF46-0AF115B9392A}" dt="2021-09-23T17:51:43.479" v="2243" actId="123"/>
        <pc:sldMkLst>
          <pc:docMk/>
          <pc:sldMk cId="2251981441" sldId="266"/>
        </pc:sldMkLst>
        <pc:spChg chg="mod">
          <ac:chgData name="Максим М" userId="f612e13366ba6fd5" providerId="LiveId" clId="{D456AAB4-03DA-4557-BF46-0AF115B9392A}" dt="2021-09-20T13:42:58.383" v="1356"/>
          <ac:spMkLst>
            <pc:docMk/>
            <pc:sldMk cId="2251981441" sldId="266"/>
            <ac:spMk id="2" creationId="{1D064D8D-E022-4D5F-AB27-C154BEED05F5}"/>
          </ac:spMkLst>
        </pc:spChg>
        <pc:spChg chg="mod">
          <ac:chgData name="Максим М" userId="f612e13366ba6fd5" providerId="LiveId" clId="{D456AAB4-03DA-4557-BF46-0AF115B9392A}" dt="2021-09-23T17:51:43.479" v="2243" actId="123"/>
          <ac:spMkLst>
            <pc:docMk/>
            <pc:sldMk cId="2251981441" sldId="266"/>
            <ac:spMk id="3" creationId="{C3DA9CE5-27E8-4552-9C3A-A166A3B07A55}"/>
          </ac:spMkLst>
        </pc:spChg>
      </pc:sldChg>
      <pc:sldChg chg="addSp delSp modSp new mod modClrScheme chgLayout">
        <pc:chgData name="Максим М" userId="f612e13366ba6fd5" providerId="LiveId" clId="{D456AAB4-03DA-4557-BF46-0AF115B9392A}" dt="2021-09-20T13:44:20.500" v="1378" actId="1076"/>
        <pc:sldMkLst>
          <pc:docMk/>
          <pc:sldMk cId="2982099641" sldId="267"/>
        </pc:sldMkLst>
        <pc:spChg chg="del">
          <ac:chgData name="Максим М" userId="f612e13366ba6fd5" providerId="LiveId" clId="{D456AAB4-03DA-4557-BF46-0AF115B9392A}" dt="2021-09-20T13:43:38.711" v="1359" actId="700"/>
          <ac:spMkLst>
            <pc:docMk/>
            <pc:sldMk cId="2982099641" sldId="267"/>
            <ac:spMk id="2" creationId="{16D5D48A-1DBE-4300-B328-602369F6E36D}"/>
          </ac:spMkLst>
        </pc:spChg>
        <pc:spChg chg="del">
          <ac:chgData name="Максим М" userId="f612e13366ba6fd5" providerId="LiveId" clId="{D456AAB4-03DA-4557-BF46-0AF115B9392A}" dt="2021-09-20T13:43:38.711" v="1359" actId="700"/>
          <ac:spMkLst>
            <pc:docMk/>
            <pc:sldMk cId="2982099641" sldId="267"/>
            <ac:spMk id="3" creationId="{364A914C-B46F-4000-81CD-65DBDA0E45BA}"/>
          </ac:spMkLst>
        </pc:spChg>
        <pc:spChg chg="add mod">
          <ac:chgData name="Максим М" userId="f612e13366ba6fd5" providerId="LiveId" clId="{D456AAB4-03DA-4557-BF46-0AF115B9392A}" dt="2021-09-20T13:44:20.500" v="1378" actId="1076"/>
          <ac:spMkLst>
            <pc:docMk/>
            <pc:sldMk cId="2982099641" sldId="267"/>
            <ac:spMk id="4" creationId="{2AC3825A-3B67-4200-8A80-7D35BB36B4BA}"/>
          </ac:spMkLst>
        </pc:spChg>
      </pc:sldChg>
      <pc:sldChg chg="addSp delSp modSp new mod ord modClrScheme chgLayout">
        <pc:chgData name="Максим М" userId="f612e13366ba6fd5" providerId="LiveId" clId="{D456AAB4-03DA-4557-BF46-0AF115B9392A}" dt="2021-09-23T17:49:23.506" v="2207"/>
        <pc:sldMkLst>
          <pc:docMk/>
          <pc:sldMk cId="3067751760" sldId="268"/>
        </pc:sldMkLst>
        <pc:spChg chg="del mod">
          <ac:chgData name="Максим М" userId="f612e13366ba6fd5" providerId="LiveId" clId="{D456AAB4-03DA-4557-BF46-0AF115B9392A}" dt="2021-09-23T17:46:53.597" v="2100" actId="21"/>
          <ac:spMkLst>
            <pc:docMk/>
            <pc:sldMk cId="3067751760" sldId="268"/>
            <ac:spMk id="2" creationId="{1A226725-5155-469E-9EBC-BBEFC8D036C0}"/>
          </ac:spMkLst>
        </pc:spChg>
        <pc:spChg chg="del">
          <ac:chgData name="Максим М" userId="f612e13366ba6fd5" providerId="LiveId" clId="{D456AAB4-03DA-4557-BF46-0AF115B9392A}" dt="2021-09-23T17:45:14.326" v="1751"/>
          <ac:spMkLst>
            <pc:docMk/>
            <pc:sldMk cId="3067751760" sldId="268"/>
            <ac:spMk id="3" creationId="{4682042B-15A2-4D23-9195-3DB98186D496}"/>
          </ac:spMkLst>
        </pc:spChg>
        <pc:spChg chg="add mod ord">
          <ac:chgData name="Максим М" userId="f612e13366ba6fd5" providerId="LiveId" clId="{D456AAB4-03DA-4557-BF46-0AF115B9392A}" dt="2021-09-23T17:49:16.823" v="2205" actId="20577"/>
          <ac:spMkLst>
            <pc:docMk/>
            <pc:sldMk cId="3067751760" sldId="268"/>
            <ac:spMk id="4" creationId="{B9D49846-25CF-4021-AEEA-1C3F2EDF78A4}"/>
          </ac:spMkLst>
        </pc:spChg>
        <pc:spChg chg="add mod">
          <ac:chgData name="Максим М" userId="f612e13366ba6fd5" providerId="LiveId" clId="{D456AAB4-03DA-4557-BF46-0AF115B9392A}" dt="2021-09-23T17:49:07.848" v="2203" actId="1076"/>
          <ac:spMkLst>
            <pc:docMk/>
            <pc:sldMk cId="3067751760" sldId="268"/>
            <ac:spMk id="7" creationId="{9CF05B2B-3CA7-402E-AFB5-5A1F0A29D692}"/>
          </ac:spMkLst>
        </pc:spChg>
        <pc:picChg chg="add mod">
          <ac:chgData name="Максим М" userId="f612e13366ba6fd5" providerId="LiveId" clId="{D456AAB4-03DA-4557-BF46-0AF115B9392A}" dt="2021-09-23T17:48:33.287" v="2157" actId="1076"/>
          <ac:picMkLst>
            <pc:docMk/>
            <pc:sldMk cId="3067751760" sldId="268"/>
            <ac:picMk id="6" creationId="{78A5F0A0-E307-4349-82A6-2DE38DA01508}"/>
          </ac:picMkLst>
        </pc:picChg>
      </pc:sldChg>
      <pc:sldChg chg="new del">
        <pc:chgData name="Максим М" userId="f612e13366ba6fd5" providerId="LiveId" clId="{D456AAB4-03DA-4557-BF46-0AF115B9392A}" dt="2021-09-23T17:45:00.145" v="1749" actId="2696"/>
        <pc:sldMkLst>
          <pc:docMk/>
          <pc:sldMk cId="3535057244" sldId="268"/>
        </pc:sldMkLst>
      </pc:sldChg>
      <pc:sldChg chg="new del">
        <pc:chgData name="Максим М" userId="f612e13366ba6fd5" providerId="LiveId" clId="{D456AAB4-03DA-4557-BF46-0AF115B9392A}" dt="2021-09-23T17:44:52.261" v="1747" actId="2696"/>
        <pc:sldMkLst>
          <pc:docMk/>
          <pc:sldMk cId="4056653041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37C8F9-EEE8-48A1-986B-8CB2C7D97C6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15301" y="73343"/>
            <a:ext cx="8637587" cy="2541587"/>
          </a:xfrm>
        </p:spPr>
        <p:txBody>
          <a:bodyPr>
            <a:normAutofit/>
          </a:bodyPr>
          <a:lstStyle/>
          <a:p>
            <a:pPr algn="ctr"/>
            <a:r>
              <a:rPr lang="ru-RU" sz="4400" cap="none" dirty="0"/>
              <a:t>М</a:t>
            </a:r>
            <a:r>
              <a:rPr lang="uk-UA" sz="4400" cap="none" dirty="0" err="1"/>
              <a:t>ій</a:t>
            </a:r>
            <a:r>
              <a:rPr lang="uk-UA" sz="4400" cap="none" dirty="0"/>
              <a:t> рідний край: </a:t>
            </a:r>
            <a:br>
              <a:rPr lang="uk-UA" sz="4400" cap="none" dirty="0"/>
            </a:br>
            <a:r>
              <a:rPr lang="uk-UA" sz="4400" cap="none" dirty="0" smtClean="0"/>
              <a:t>м. Валки</a:t>
            </a:r>
            <a:r>
              <a:rPr lang="uk-UA" sz="4400" cap="none" dirty="0"/>
              <a:t/>
            </a:r>
            <a:br>
              <a:rPr lang="uk-UA" sz="4400" cap="none" dirty="0"/>
            </a:br>
            <a:r>
              <a:rPr lang="uk-UA" sz="4400" cap="none" dirty="0"/>
              <a:t/>
            </a:r>
            <a:br>
              <a:rPr lang="uk-UA" sz="4400" cap="none" dirty="0"/>
            </a:br>
            <a:endParaRPr lang="ru-RU" sz="4400" cap="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FFF4BA-9242-4FD6-B00B-9F144EF3062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109266" y="4391533"/>
            <a:ext cx="3192462" cy="976313"/>
          </a:xfrm>
        </p:spPr>
        <p:txBody>
          <a:bodyPr>
            <a:noAutofit/>
          </a:bodyPr>
          <a:lstStyle/>
          <a:p>
            <a:r>
              <a:rPr lang="uk-UA" cap="none" dirty="0"/>
              <a:t>Виконав:</a:t>
            </a:r>
          </a:p>
          <a:p>
            <a:r>
              <a:rPr lang="uk-UA" cap="none" dirty="0"/>
              <a:t>Ст. Гр. А-13-21</a:t>
            </a:r>
          </a:p>
          <a:p>
            <a:r>
              <a:rPr lang="uk-UA" cap="none" dirty="0" err="1"/>
              <a:t>Алєйніков</a:t>
            </a:r>
            <a:r>
              <a:rPr lang="uk-UA" cap="none" dirty="0"/>
              <a:t> Максим Вікторович</a:t>
            </a:r>
            <a:endParaRPr lang="ru-RU" cap="none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487B85-BFD6-40E9-B3F4-41CDF7D0E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354" y="1344136"/>
            <a:ext cx="59055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60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064D8D-E022-4D5F-AB27-C154BEED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cap="none" dirty="0">
                <a:latin typeface="Arial" panose="020B0604020202020204" pitchFamily="34" charset="0"/>
                <a:cs typeface="Arial" panose="020B0604020202020204" pitchFamily="34" charset="0"/>
              </a:rPr>
              <a:t>Спорт</a:t>
            </a:r>
            <a:endParaRPr lang="ru-RU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DA9CE5-27E8-4552-9C3A-A166A3B07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місті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Валки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базується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футбольний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клуб «Маяк»</a:t>
            </a:r>
            <a:r>
              <a:rPr lang="ru-RU" sz="2800" dirty="0">
                <a:solidFill>
                  <a:srgbClr val="202122"/>
                </a:solidFill>
                <a:latin typeface="Arial" panose="020B0604020202020204" pitchFamily="34" charset="0"/>
              </a:rPr>
              <a:t>, </a:t>
            </a:r>
            <a:r>
              <a:rPr lang="ru-RU" sz="2800" dirty="0" err="1">
                <a:solidFill>
                  <a:srgbClr val="202122"/>
                </a:solidFill>
                <a:latin typeface="Arial" panose="020B0604020202020204" pitchFamily="34" charset="0"/>
              </a:rPr>
              <a:t>заснований</a:t>
            </a:r>
            <a:r>
              <a:rPr lang="ru-RU" sz="2800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у </a:t>
            </a:r>
            <a:r>
              <a:rPr lang="ru-RU" sz="2800" dirty="0">
                <a:solidFill>
                  <a:srgbClr val="202122"/>
                </a:solidFill>
                <a:latin typeface="Arial" panose="020B0604020202020204" pitchFamily="34" charset="0"/>
              </a:rPr>
              <a:t>1958 </a:t>
            </a:r>
            <a:r>
              <a:rPr lang="ru-RU" sz="2800" dirty="0" err="1">
                <a:solidFill>
                  <a:srgbClr val="202122"/>
                </a:solidFill>
                <a:latin typeface="Arial" panose="020B0604020202020204" pitchFamily="34" charset="0"/>
              </a:rPr>
              <a:t>році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8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представляє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Валківщину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чемпіонаті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У 2018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році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«Маяк»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виграв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Кубок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Харківської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 футболу.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51981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016BD6-AF2C-48EE-9242-490B05504FA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18114" y="-92800"/>
            <a:ext cx="3433261" cy="1049338"/>
          </a:xfrm>
        </p:spPr>
        <p:txBody>
          <a:bodyPr/>
          <a:lstStyle/>
          <a:p>
            <a:r>
              <a:rPr lang="uk-UA" cap="none" dirty="0"/>
              <a:t>                             Географія</a:t>
            </a:r>
            <a:endParaRPr lang="ru-RU" cap="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D6CD94-189D-4005-BED7-B536C8D102F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0716" y="956538"/>
            <a:ext cx="9602787" cy="3451225"/>
          </a:xfrm>
        </p:spPr>
        <p:txBody>
          <a:bodyPr/>
          <a:lstStyle/>
          <a:p>
            <a:pPr algn="just"/>
            <a:r>
              <a:rPr lang="uk-UA" dirty="0"/>
              <a:t>Місто Валки – невеличке містечко Харківської області, що розташоване на березі річки </a:t>
            </a:r>
            <a:r>
              <a:rPr lang="uk-UA" dirty="0" err="1"/>
              <a:t>Мжа</a:t>
            </a:r>
            <a:r>
              <a:rPr lang="uk-UA" dirty="0"/>
              <a:t>.</a:t>
            </a:r>
          </a:p>
          <a:p>
            <a:pPr algn="just"/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До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міста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примикають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села 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Костів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Гонтів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Яр.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357F47-75A9-4707-ACC7-09C61BA3D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977" y="2252797"/>
            <a:ext cx="6214369" cy="381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75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4083C2-1BC0-49DD-AE3C-B3749E789FA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03213" y="377825"/>
            <a:ext cx="9604375" cy="1049337"/>
          </a:xfrm>
        </p:spPr>
        <p:txBody>
          <a:bodyPr/>
          <a:lstStyle/>
          <a:p>
            <a:r>
              <a:rPr lang="uk-UA" cap="none" dirty="0"/>
              <a:t>Історична довідка</a:t>
            </a:r>
            <a:endParaRPr lang="ru-RU" cap="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54FDB1-566A-4F40-A461-9118CF6AAC7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19596" y="902493"/>
            <a:ext cx="11741025" cy="286163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2400" dirty="0">
                <a:solidFill>
                  <a:srgbClr val="202122"/>
                </a:solidFill>
                <a:latin typeface="Arial" panose="020B0604020202020204" pitchFamily="34" charset="0"/>
              </a:rPr>
              <a:t>Сьогодні Валки – красиве, затишне містечко, а раніше це були території Дикого Поля (мало заселених степів, якими кочували орди печенігів, половців, а згодом кримських і ногайських татар). 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Саме тут, між  лісами й болотами, проходив </a:t>
            </a:r>
            <a:r>
              <a:rPr lang="ru-RU" sz="24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відомий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Муравський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шлях — шлях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Криму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на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Московію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яким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татари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здійснювали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набіги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здобиччю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невільниками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Для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захисту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них на початку Х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ІІ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століття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серед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«дикого поля» почали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створюватися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перші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малочисельні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укріплені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пункти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невеликі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фортеці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та остроги —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Чугуїв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1638 </a:t>
            </a:r>
            <a:r>
              <a:rPr lang="ru-RU" sz="24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рік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Валки ( </a:t>
            </a: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1646 </a:t>
            </a:r>
            <a:r>
              <a:rPr lang="ru-RU" sz="24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рік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).</a:t>
            </a:r>
            <a:endParaRPr lang="ru-RU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3BED03-0744-4609-B9F0-9993B7203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561" y="3890257"/>
            <a:ext cx="4456592" cy="221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3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240EE2-EF8D-4913-AEE2-EEA7315178B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301625"/>
            <a:ext cx="12044855" cy="5164138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території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теперішнього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Валківського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району у 1646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році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було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відновлено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Перекіпський вал</a:t>
            </a:r>
            <a:r>
              <a:rPr lang="ru-RU" sz="2400" b="0" i="0" u="none" strike="noStrike" dirty="0">
                <a:solidFill>
                  <a:srgbClr val="DD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глибокий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рів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високим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валом),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перетинав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Муравський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шлях між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верхів'ями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річок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Мжі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та Коломак для оборони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нападу татар.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Збудовану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фортецю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назвали за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назвою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річки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Мжа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 Можайским острогом, а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поселення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 </a:t>
            </a:r>
            <a:r>
              <a:rPr lang="ru-RU" sz="24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Можайськом</a:t>
            </a: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містом</a:t>
            </a: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 Валках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просто </a:t>
            </a:r>
            <a:r>
              <a:rPr lang="ru-RU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Валками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слова «валок», невеликий вал).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ru-RU" sz="24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Роботи</a:t>
            </a: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спорудження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рубленого города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почалися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21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травня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1646 року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під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керівництвом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Бєлгородского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воєводи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Хілкова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У 1665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році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місто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Валки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було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перенесено на береги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річки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Мжі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де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воно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стоїть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сьогодні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У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квітні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1780 року Валкам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був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наданий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статус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міста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яке стало центром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повіту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На той час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населення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міста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становило 5446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осіб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у тому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числі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5019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військових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обивателів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2019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році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населення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Arial" panose="020B0604020202020204" pitchFamily="34" charset="0"/>
              </a:rPr>
              <a:t>міста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</a:rPr>
              <a:t> становило </a:t>
            </a:r>
            <a:r>
              <a:rPr lang="ru-RU" sz="2400" dirty="0" err="1">
                <a:solidFill>
                  <a:srgbClr val="202122"/>
                </a:solidFill>
                <a:latin typeface="Arial" panose="020B0604020202020204" pitchFamily="34" charset="0"/>
              </a:rPr>
              <a:t>майже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</a:rPr>
              <a:t> 9000 </a:t>
            </a:r>
            <a:r>
              <a:rPr lang="ru-RU" sz="2400" dirty="0" err="1">
                <a:solidFill>
                  <a:srgbClr val="202122"/>
                </a:solidFill>
                <a:latin typeface="Arial" panose="020B0604020202020204" pitchFamily="34" charset="0"/>
              </a:rPr>
              <a:t>осіб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</a:rPr>
              <a:t>.</a:t>
            </a:r>
            <a:endParaRPr lang="ru-RU" sz="2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67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0CFA4A-7941-4F3D-96F7-F3CD9FD9C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09449"/>
            <a:ext cx="9603275" cy="1144306"/>
          </a:xfrm>
        </p:spPr>
        <p:txBody>
          <a:bodyPr>
            <a:normAutofit/>
          </a:bodyPr>
          <a:lstStyle/>
          <a:p>
            <a:pPr algn="ctr"/>
            <a:r>
              <a:rPr lang="uk-UA" sz="2000" b="1" cap="none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uk-UA" sz="2000" b="1" cap="none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uk-UA" sz="2400" b="1" cap="none" dirty="0">
                <a:solidFill>
                  <a:srgbClr val="000000"/>
                </a:solidFill>
                <a:latin typeface="Arial" panose="020B0604020202020204" pitchFamily="34" charset="0"/>
              </a:rPr>
              <a:t>В</a:t>
            </a:r>
            <a:r>
              <a:rPr lang="ru-RU" sz="2400" b="1" cap="none" dirty="0" err="1">
                <a:solidFill>
                  <a:srgbClr val="000000"/>
                </a:solidFill>
                <a:latin typeface="Arial" panose="020B0604020202020204" pitchFamily="34" charset="0"/>
              </a:rPr>
              <a:t>алки</a:t>
            </a:r>
            <a:r>
              <a:rPr lang="ru-RU" sz="2400" b="1" cap="none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b="1" cap="none" dirty="0" err="1">
                <a:solidFill>
                  <a:srgbClr val="000000"/>
                </a:solidFill>
                <a:latin typeface="Arial" panose="020B0604020202020204" pitchFamily="34" charset="0"/>
              </a:rPr>
              <a:t>під</a:t>
            </a:r>
            <a:r>
              <a:rPr lang="ru-RU" sz="2400" b="1" cap="none" dirty="0">
                <a:solidFill>
                  <a:srgbClr val="000000"/>
                </a:solidFill>
                <a:latin typeface="Arial" panose="020B0604020202020204" pitchFamily="34" charset="0"/>
              </a:rPr>
              <a:t> час </a:t>
            </a:r>
            <a:r>
              <a:rPr lang="ru-RU" sz="2400" b="1" cap="none" dirty="0" err="1">
                <a:solidFill>
                  <a:srgbClr val="000000"/>
                </a:solidFill>
                <a:latin typeface="Arial" panose="020B0604020202020204" pitchFamily="34" charset="0"/>
              </a:rPr>
              <a:t>радянської</a:t>
            </a:r>
            <a:r>
              <a:rPr lang="ru-RU" sz="2400" b="1" cap="none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b="1" cap="none" dirty="0" err="1">
                <a:solidFill>
                  <a:srgbClr val="000000"/>
                </a:solidFill>
                <a:latin typeface="Arial" panose="020B0604020202020204" pitchFamily="34" charset="0"/>
              </a:rPr>
              <a:t>влади</a:t>
            </a:r>
            <a:endParaRPr lang="ru-RU" sz="2400" cap="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113F0C-F6CC-4332-8491-74B6A19F7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573" y="1853754"/>
            <a:ext cx="10720552" cy="3191211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endParaRPr lang="ru-RU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1923 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році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Валки стали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районним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центром 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Валківського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району.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У 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1932-1933 </a:t>
            </a: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роках 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Валки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постраждали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внаслідок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Голодомору-геноциду,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влаштувала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радянська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влада</a:t>
            </a:r>
            <a:r>
              <a:rPr lang="ru-RU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ru-RU" sz="28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Оскільки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202122"/>
                </a:solidFill>
                <a:latin typeface="Arial" panose="020B0604020202020204" pitchFamily="34" charset="0"/>
              </a:rPr>
              <a:t>16 </a:t>
            </a:r>
            <a:r>
              <a:rPr lang="ru-RU" sz="2800" dirty="0" err="1">
                <a:solidFill>
                  <a:srgbClr val="202122"/>
                </a:solidFill>
                <a:latin typeface="Arial" panose="020B0604020202020204" pitchFamily="34" charset="0"/>
              </a:rPr>
              <a:t>вересня</a:t>
            </a:r>
            <a:r>
              <a:rPr lang="ru-RU" sz="2800" dirty="0">
                <a:solidFill>
                  <a:srgbClr val="202122"/>
                </a:solidFill>
                <a:latin typeface="Arial" panose="020B0604020202020204" pitchFamily="34" charset="0"/>
              </a:rPr>
              <a:t> 1943 року 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Валки </a:t>
            </a:r>
            <a:r>
              <a:rPr lang="ru-RU" sz="2800" dirty="0" err="1" smtClean="0">
                <a:solidFill>
                  <a:srgbClr val="202122"/>
                </a:solidFill>
                <a:latin typeface="Arial" panose="020B0604020202020204" pitchFamily="34" charset="0"/>
              </a:rPr>
              <a:t>були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rgbClr val="202122"/>
                </a:solidFill>
                <a:latin typeface="Arial" panose="020B0604020202020204" pitchFamily="34" charset="0"/>
              </a:rPr>
              <a:t>звільнені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rgbClr val="202122"/>
                </a:solidFill>
                <a:latin typeface="Arial" panose="020B0604020202020204" pitchFamily="34" charset="0"/>
              </a:rPr>
              <a:t>від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rgbClr val="202122"/>
                </a:solidFill>
                <a:latin typeface="Arial" panose="020B0604020202020204" pitchFamily="34" charset="0"/>
              </a:rPr>
              <a:t>н</a:t>
            </a:r>
            <a:r>
              <a:rPr lang="ru-RU" sz="28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імецької</a:t>
            </a: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окупації</a:t>
            </a: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то </a:t>
            </a:r>
            <a:r>
              <a:rPr lang="ru-RU" sz="28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цей</a:t>
            </a: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день </a:t>
            </a:r>
            <a:r>
              <a:rPr lang="ru-RU" sz="28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уважається</a:t>
            </a:r>
            <a:r>
              <a:rPr lang="ru-RU" sz="28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uk-UA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  Днем </a:t>
            </a:r>
            <a:r>
              <a:rPr lang="uk-UA" sz="2800" dirty="0" smtClean="0">
                <a:solidFill>
                  <a:srgbClr val="202122"/>
                </a:solidFill>
                <a:latin typeface="Arial" panose="020B0604020202020204" pitchFamily="34" charset="0"/>
              </a:rPr>
              <a:t>міста.</a:t>
            </a:r>
            <a:endParaRPr lang="ru-RU" sz="28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4626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7F179F-4395-49BB-A73B-E5B6D62AA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841881"/>
          </a:xfrm>
        </p:spPr>
        <p:txBody>
          <a:bodyPr/>
          <a:lstStyle/>
          <a:p>
            <a:pPr algn="ctr"/>
            <a:r>
              <a:rPr lang="uk-UA" cap="none" dirty="0">
                <a:latin typeface="Arial" panose="020B0604020202020204" pitchFamily="34" charset="0"/>
                <a:cs typeface="Arial" panose="020B0604020202020204" pitchFamily="34" charset="0"/>
              </a:rPr>
              <a:t>Символіка</a:t>
            </a:r>
            <a:endParaRPr lang="ru-RU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68E1DE-158E-4490-9EAC-3A27D272A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15732"/>
            <a:ext cx="11571889" cy="3450613"/>
          </a:xfrm>
        </p:spPr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11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квітня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1996 року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сесія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Валківської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міської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ради затвердила як 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геральдичний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символ Валок — члена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Ліги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історичних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міст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України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— герб 1781 року.</a:t>
            </a:r>
            <a:endParaRPr lang="ru-RU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5679C7-EF0E-4363-88D0-D8A038BAB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1490" y="3509731"/>
            <a:ext cx="1703708" cy="211859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786B08A-60A5-485F-9944-A9CDF7B2C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7404" y="3429000"/>
            <a:ext cx="3404376" cy="22738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F935F07-7AAC-4B83-A4FF-5ADEE1C403DB}"/>
              </a:ext>
            </a:extLst>
          </p:cNvPr>
          <p:cNvSpPr txBox="1"/>
          <p:nvPr/>
        </p:nvSpPr>
        <p:spPr>
          <a:xfrm>
            <a:off x="2657155" y="5628322"/>
            <a:ext cx="1192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Герб міста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E7708F-0512-4D0C-B7E1-0A711A55858D}"/>
              </a:ext>
            </a:extLst>
          </p:cNvPr>
          <p:cNvSpPr txBox="1"/>
          <p:nvPr/>
        </p:nvSpPr>
        <p:spPr>
          <a:xfrm>
            <a:off x="6901631" y="5702818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Прапор міста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168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A2CD7-E95E-4227-B54C-9B64E18FF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cap="none" dirty="0">
                <a:latin typeface="Arial" panose="020B0604020202020204" pitchFamily="34" charset="0"/>
                <a:cs typeface="Arial" panose="020B0604020202020204" pitchFamily="34" charset="0"/>
              </a:rPr>
              <a:t>Відомі люди</a:t>
            </a:r>
            <a:endParaRPr lang="ru-RU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B88510-2E06-49C6-A7F2-324E1D73B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ru-RU" sz="31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 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Валками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пов'язане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життя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діяльність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багатьох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видатних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людей 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України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Зокрема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ще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позаминулому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столітті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торував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по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ній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свої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стежки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мандрівний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філософ-просвітитель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Григорій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Сковорода,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якого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саме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Валківська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земля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зцілила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важкої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недуги і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подарувала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солодкі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хвилини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кохання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1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	Тут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свої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перші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проби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пера робив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літератор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журналіст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першої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половини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ХІХ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століття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1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Іван</a:t>
            </a:r>
            <a:r>
              <a:rPr lang="ru-RU" sz="31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Вернет. 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14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B9D49846-25CF-4021-AEEA-1C3F2EDF78A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25213" y="853736"/>
            <a:ext cx="5754415" cy="2805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	</a:t>
            </a:r>
            <a:r>
              <a:rPr lang="ru-RU" sz="2400" b="0" i="0" cap="none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Проти</a:t>
            </a:r>
            <a:r>
              <a:rPr lang="ru-RU" sz="2400" b="0" i="0" cap="none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царської</a:t>
            </a:r>
            <a:r>
              <a:rPr lang="ru-RU" sz="2400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муштри</a:t>
            </a:r>
            <a:r>
              <a:rPr lang="ru-RU" sz="2400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відчайдушно</a:t>
            </a:r>
            <a:r>
              <a:rPr lang="ru-RU" sz="2400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виступав</a:t>
            </a:r>
            <a:r>
              <a:rPr lang="ru-RU" sz="2400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 Валках у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середині</a:t>
            </a:r>
            <a:r>
              <a:rPr lang="ru-RU" sz="2400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позаминулого</a:t>
            </a:r>
            <a:r>
              <a:rPr lang="ru-RU" sz="2400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cap="none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століття</a:t>
            </a:r>
            <a:r>
              <a:rPr lang="ru-RU" sz="2400" b="0" i="0" cap="none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одягнений</a:t>
            </a:r>
            <a:r>
              <a:rPr lang="ru-RU" sz="2400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солдатську</a:t>
            </a:r>
            <a:r>
              <a:rPr lang="ru-RU" sz="2400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шинелю</a:t>
            </a:r>
            <a:r>
              <a:rPr lang="ru-RU" sz="2400" b="0" i="0" cap="non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поет Павло </a:t>
            </a:r>
            <a:r>
              <a:rPr lang="ru-RU" sz="2400" b="0" i="0" cap="none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Грабовський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8A5F0A0-E307-4349-82A6-2DE38DA01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946" y="520962"/>
            <a:ext cx="3664334" cy="38945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F05B2B-3CA7-402E-AFB5-5A1F0A29D692}"/>
              </a:ext>
            </a:extLst>
          </p:cNvPr>
          <p:cNvSpPr txBox="1"/>
          <p:nvPr/>
        </p:nvSpPr>
        <p:spPr>
          <a:xfrm>
            <a:off x="8071946" y="4483220"/>
            <a:ext cx="3831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/>
              <a:t>Пам</a:t>
            </a:r>
            <a:r>
              <a:rPr lang="en-US" dirty="0"/>
              <a:t>’</a:t>
            </a:r>
            <a:r>
              <a:rPr lang="uk-UA" dirty="0" err="1"/>
              <a:t>ятник</a:t>
            </a:r>
            <a:r>
              <a:rPr lang="uk-UA" dirty="0"/>
              <a:t> Павлу Грабовському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751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B68942-5CE3-436A-8310-0F8FBA17616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7904" y="243920"/>
            <a:ext cx="9604375" cy="1049337"/>
          </a:xfrm>
        </p:spPr>
        <p:txBody>
          <a:bodyPr/>
          <a:lstStyle/>
          <a:p>
            <a:r>
              <a:rPr lang="uk-UA" cap="none" dirty="0"/>
              <a:t>Культура</a:t>
            </a:r>
            <a:endParaRPr lang="ru-RU" cap="none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2A50FB4-AF66-43C5-A113-FADF8665477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326442" y="1447145"/>
            <a:ext cx="7885837" cy="451715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A7DE77-0EEC-4BF8-9AF2-0EB5741291A5}"/>
              </a:ext>
            </a:extLst>
          </p:cNvPr>
          <p:cNvSpPr txBox="1"/>
          <p:nvPr/>
        </p:nvSpPr>
        <p:spPr>
          <a:xfrm>
            <a:off x="3739473" y="923925"/>
            <a:ext cx="5084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err="1"/>
              <a:t>Валківський</a:t>
            </a:r>
            <a:r>
              <a:rPr lang="uk-UA" sz="2800" dirty="0"/>
              <a:t> краєзнавчий музей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5608798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165</TotalTime>
  <Words>55</Words>
  <Application>Microsoft Office PowerPoint</Application>
  <PresentationFormat>Широкоэкранный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Галерея</vt:lpstr>
      <vt:lpstr>Мій рідний край:  м. Валки  </vt:lpstr>
      <vt:lpstr>                             Географія</vt:lpstr>
      <vt:lpstr>Історична довідка</vt:lpstr>
      <vt:lpstr>Презентация PowerPoint</vt:lpstr>
      <vt:lpstr> Валки під час радянської влади</vt:lpstr>
      <vt:lpstr>Символіка</vt:lpstr>
      <vt:lpstr>Відомі люди</vt:lpstr>
      <vt:lpstr>Презентация PowerPoint</vt:lpstr>
      <vt:lpstr>Культура</vt:lpstr>
      <vt:lpstr>Спорт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Мій рідний край:  Валки  </dc:title>
  <dc:creator>Максим М</dc:creator>
  <cp:lastModifiedBy>Пользователь Windows</cp:lastModifiedBy>
  <cp:revision>17</cp:revision>
  <dcterms:created xsi:type="dcterms:W3CDTF">2021-09-16T15:35:07Z</dcterms:created>
  <dcterms:modified xsi:type="dcterms:W3CDTF">2021-10-24T09:30:51Z</dcterms:modified>
</cp:coreProperties>
</file>