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7" r:id="rId5"/>
    <p:sldId id="268" r:id="rId6"/>
    <p:sldId id="265" r:id="rId7"/>
    <p:sldId id="266" r:id="rId8"/>
    <p:sldId id="264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80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A4D9-C338-43CB-B704-207C917CFC5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711-9D52-41E2-834B-DBD631DB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72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A4D9-C338-43CB-B704-207C917CFC5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711-9D52-41E2-834B-DBD631DB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3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A4D9-C338-43CB-B704-207C917CFC5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711-9D52-41E2-834B-DBD631DB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A4D9-C338-43CB-B704-207C917CFC5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711-9D52-41E2-834B-DBD631DB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A4D9-C338-43CB-B704-207C917CFC5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711-9D52-41E2-834B-DBD631DB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89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A4D9-C338-43CB-B704-207C917CFC5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711-9D52-41E2-834B-DBD631DB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9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A4D9-C338-43CB-B704-207C917CFC5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711-9D52-41E2-834B-DBD631DB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3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A4D9-C338-43CB-B704-207C917CFC5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711-9D52-41E2-834B-DBD631DB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01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A4D9-C338-43CB-B704-207C917CFC5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711-9D52-41E2-834B-DBD631DB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2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A4D9-C338-43CB-B704-207C917CFC5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711-9D52-41E2-834B-DBD631DB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59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A4D9-C338-43CB-B704-207C917CFC5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711-9D52-41E2-834B-DBD631DB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59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9A4D9-C338-43CB-B704-207C917CFC5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F711-9D52-41E2-834B-DBD631DB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3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Мій </a:t>
            </a:r>
            <a:r>
              <a:rPr lang="uk-UA" dirty="0" smtClean="0"/>
              <a:t>рідний край</a:t>
            </a:r>
            <a:br>
              <a:rPr lang="uk-UA" dirty="0" smtClean="0"/>
            </a:br>
            <a:r>
              <a:rPr lang="uk-UA" dirty="0" smtClean="0"/>
              <a:t>місто </a:t>
            </a:r>
            <a:r>
              <a:rPr lang="uk-UA" dirty="0" smtClean="0"/>
              <a:t>Харків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54202"/>
            <a:ext cx="6400800" cy="1487165"/>
          </a:xfrm>
        </p:spPr>
        <p:txBody>
          <a:bodyPr/>
          <a:lstStyle/>
          <a:p>
            <a:r>
              <a:rPr lang="uk-UA" dirty="0" err="1" smtClean="0"/>
              <a:t>Овсянніков</a:t>
            </a:r>
            <a:r>
              <a:rPr lang="uk-UA" dirty="0" smtClean="0"/>
              <a:t> </a:t>
            </a:r>
            <a:r>
              <a:rPr lang="uk-UA" dirty="0"/>
              <a:t>В</a:t>
            </a:r>
            <a:r>
              <a:rPr lang="uk-UA" dirty="0" smtClean="0"/>
              <a:t>іктор</a:t>
            </a:r>
          </a:p>
          <a:p>
            <a:r>
              <a:rPr lang="uk-UA" dirty="0" smtClean="0"/>
              <a:t>МС-11-20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6012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6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Сучасне місто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711726" cy="299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uk-UA" sz="2800" dirty="0" smtClean="0"/>
              <a:t>Місто Харків – адміністративний центр </a:t>
            </a:r>
            <a:r>
              <a:rPr lang="uk-UA" sz="2800" dirty="0" err="1" smtClean="0"/>
              <a:t>історико-географічної</a:t>
            </a:r>
            <a:r>
              <a:rPr lang="uk-UA" sz="2800" dirty="0" smtClean="0"/>
              <a:t> області України, за якою закріпилася назва</a:t>
            </a:r>
            <a:r>
              <a:rPr lang="en-US" sz="2800" dirty="0" smtClean="0"/>
              <a:t> </a:t>
            </a:r>
            <a:r>
              <a:rPr lang="ru-RU" sz="2800" dirty="0" smtClean="0"/>
              <a:t>«</a:t>
            </a:r>
            <a:r>
              <a:rPr lang="ru-RU" sz="2800" dirty="0" err="1" smtClean="0"/>
              <a:t>Слобожанщина</a:t>
            </a:r>
            <a:r>
              <a:rPr lang="ru-RU" sz="2800" dirty="0"/>
              <a:t>»</a:t>
            </a:r>
            <a:r>
              <a:rPr lang="uk-UA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206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Заснування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64496" cy="4525963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uk-UA" dirty="0" smtClean="0"/>
              <a:t>У  </a:t>
            </a:r>
            <a:r>
              <a:rPr lang="uk-UA" dirty="0" smtClean="0"/>
              <a:t>другій половині І тис. н.е. цю територію заселяло східнослов’янське плем’я сіверян. Слов’яни ще у </a:t>
            </a:r>
            <a:r>
              <a:rPr lang="en-US" dirty="0" smtClean="0"/>
              <a:t>VIII</a:t>
            </a:r>
            <a:r>
              <a:rPr lang="uk-UA" dirty="0" smtClean="0"/>
              <a:t> ст. заснували на місці майбутнього Харкова своє поселення, яке в Х ст. стало відоме як місто Донець.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56060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333228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3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3744416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uk-UA" sz="2400" dirty="0" smtClean="0"/>
              <a:t>Перша згадка про Донець </a:t>
            </a:r>
            <a:r>
              <a:rPr lang="uk-UA" sz="2400" dirty="0" smtClean="0"/>
              <a:t>у </a:t>
            </a:r>
            <a:r>
              <a:rPr lang="uk-UA" sz="2400" dirty="0" smtClean="0"/>
              <a:t>літописі стосується 1185 р. </a:t>
            </a:r>
            <a:r>
              <a:rPr lang="uk-UA" sz="2400" dirty="0" smtClean="0"/>
              <a:t>Із </a:t>
            </a:r>
            <a:r>
              <a:rPr lang="uk-UA" sz="2400" dirty="0" smtClean="0"/>
              <a:t>цим містом пов’язаний також епізод зі </a:t>
            </a:r>
            <a:r>
              <a:rPr lang="ru-RU" sz="2400" dirty="0"/>
              <a:t>«Слова о полку </a:t>
            </a:r>
            <a:r>
              <a:rPr lang="ru-RU" sz="2400" dirty="0" err="1"/>
              <a:t>Ігоревім</a:t>
            </a:r>
            <a:r>
              <a:rPr lang="ru-RU" sz="2400" dirty="0" smtClean="0"/>
              <a:t>» - </a:t>
            </a:r>
            <a:r>
              <a:rPr lang="ru-RU" sz="2400" dirty="0" err="1" smtClean="0"/>
              <a:t>найважливішого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твору</a:t>
            </a:r>
            <a:r>
              <a:rPr lang="ru-RU" sz="2400" dirty="0" smtClean="0"/>
              <a:t> </a:t>
            </a:r>
            <a:r>
              <a:rPr lang="ru-RU" sz="2400" dirty="0" err="1" smtClean="0"/>
              <a:t>епохи</a:t>
            </a:r>
            <a:r>
              <a:rPr lang="ru-RU" sz="2400" dirty="0" smtClean="0"/>
              <a:t> </a:t>
            </a:r>
            <a:r>
              <a:rPr lang="ru-RU" sz="2400" dirty="0" err="1" smtClean="0"/>
              <a:t>Київської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Русі</a:t>
            </a:r>
            <a:r>
              <a:rPr lang="ru-RU" sz="2400" dirty="0" smtClean="0"/>
              <a:t>.</a:t>
            </a:r>
          </a:p>
          <a:p>
            <a:pPr marL="0" indent="457200" algn="just">
              <a:buNone/>
            </a:pPr>
            <a:r>
              <a:rPr lang="uk-UA" sz="2400" dirty="0" smtClean="0"/>
              <a:t>Першу Харківську фортецю побудували </a:t>
            </a:r>
            <a:r>
              <a:rPr lang="ru-RU" sz="2400" dirty="0"/>
              <a:t>«за </a:t>
            </a:r>
            <a:r>
              <a:rPr lang="ru-RU" sz="2400" dirty="0" err="1"/>
              <a:t>черкаським</a:t>
            </a:r>
            <a:r>
              <a:rPr lang="ru-RU" sz="2400" dirty="0" smtClean="0"/>
              <a:t>» (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українським</a:t>
            </a:r>
            <a:r>
              <a:rPr lang="ru-RU" sz="2400" dirty="0" smtClean="0"/>
              <a:t>) </a:t>
            </a:r>
            <a:r>
              <a:rPr lang="ru-RU" sz="2400" dirty="0" err="1" smtClean="0"/>
              <a:t>звичаєм</a:t>
            </a:r>
            <a:r>
              <a:rPr lang="ru-RU" sz="2400" dirty="0" smtClean="0"/>
              <a:t>. У 1656 р. </a:t>
            </a:r>
            <a:r>
              <a:rPr lang="ru-RU" sz="2400" dirty="0" err="1" smtClean="0"/>
              <a:t>московський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цар</a:t>
            </a:r>
            <a:r>
              <a:rPr lang="ru-RU" sz="2400" dirty="0" smtClean="0"/>
              <a:t> </a:t>
            </a:r>
            <a:r>
              <a:rPr lang="ru-RU" sz="2400" dirty="0" err="1" smtClean="0"/>
              <a:t>Олексій</a:t>
            </a:r>
            <a:r>
              <a:rPr lang="ru-RU" sz="2400" dirty="0" smtClean="0"/>
              <a:t> Михайлович </a:t>
            </a:r>
            <a:r>
              <a:rPr lang="ru-RU" sz="2400" dirty="0" err="1" smtClean="0"/>
              <a:t>видав</a:t>
            </a:r>
            <a:r>
              <a:rPr lang="ru-RU" sz="2400" dirty="0" smtClean="0"/>
              <a:t> указ про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окремого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Харківського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воєводства</a:t>
            </a:r>
            <a:r>
              <a:rPr lang="ru-RU" sz="2400" dirty="0" smtClean="0"/>
              <a:t>.</a:t>
            </a:r>
          </a:p>
          <a:p>
            <a:pPr marL="0" indent="457200" algn="just">
              <a:buNone/>
            </a:pPr>
            <a:r>
              <a:rPr lang="uk-UA" sz="2400" dirty="0" smtClean="0"/>
              <a:t>На початок </a:t>
            </a:r>
            <a:r>
              <a:rPr lang="en-US" sz="2400" dirty="0" smtClean="0"/>
              <a:t>XVIII </a:t>
            </a:r>
            <a:r>
              <a:rPr lang="uk-UA" sz="2400" dirty="0" smtClean="0"/>
              <a:t>ст. було заселено Поділ – район між фортецею і річкою Харків.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37112"/>
            <a:ext cx="2965980" cy="209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41888"/>
            <a:ext cx="2993239" cy="199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8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3773016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uk-UA" sz="2400" dirty="0" smtClean="0"/>
              <a:t>  У 1799 р. було створено Слобідсько-Українську єпархію з центром у м</a:t>
            </a:r>
            <a:r>
              <a:rPr lang="uk-UA" sz="2400" dirty="0" smtClean="0"/>
              <a:t>. </a:t>
            </a:r>
            <a:r>
              <a:rPr lang="uk-UA" sz="2400" dirty="0" err="1" smtClean="0"/>
              <a:t>Хакркові</a:t>
            </a:r>
            <a:r>
              <a:rPr lang="uk-UA" sz="2400" dirty="0" smtClean="0"/>
              <a:t>.</a:t>
            </a:r>
          </a:p>
          <a:p>
            <a:pPr marL="0" indent="457200" algn="just">
              <a:buNone/>
            </a:pPr>
            <a:r>
              <a:rPr lang="uk-UA" sz="2400" dirty="0" smtClean="0"/>
              <a:t>  На початку ХІХ ст. Харків уже розвивається не тільки як </a:t>
            </a:r>
            <a:r>
              <a:rPr lang="uk-UA" sz="2400" dirty="0" smtClean="0"/>
              <a:t>торгівельний, </a:t>
            </a:r>
            <a:r>
              <a:rPr lang="uk-UA" sz="2400" dirty="0" smtClean="0"/>
              <a:t>але </a:t>
            </a:r>
            <a:r>
              <a:rPr lang="uk-UA" sz="2400" dirty="0" smtClean="0"/>
              <a:t>й </a:t>
            </a:r>
            <a:r>
              <a:rPr lang="uk-UA" sz="2400" dirty="0" smtClean="0"/>
              <a:t>як промисловий центр.</a:t>
            </a:r>
          </a:p>
          <a:p>
            <a:pPr marL="0" indent="457200" algn="just">
              <a:buNone/>
            </a:pPr>
            <a:r>
              <a:rPr lang="uk-UA" sz="2400" dirty="0" smtClean="0"/>
              <a:t>  Ще в другій половині </a:t>
            </a:r>
            <a:r>
              <a:rPr lang="en-US" sz="2400" dirty="0" smtClean="0"/>
              <a:t>XVIII </a:t>
            </a:r>
            <a:r>
              <a:rPr lang="uk-UA" sz="2400" dirty="0" smtClean="0"/>
              <a:t>ст. російський уряд постарався уніфікувати систему освіти.</a:t>
            </a:r>
          </a:p>
          <a:p>
            <a:pPr marL="0" indent="457200" algn="just">
              <a:buNone/>
            </a:pPr>
            <a:r>
              <a:rPr lang="uk-UA" sz="2400" dirty="0" smtClean="0"/>
              <a:t>1970-ті – перша половина 1980-х рр. увійшли в історію країни як період стагнації, місто досягло певних успіхів у розвитку господарства, науки й культури.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61656"/>
            <a:ext cx="2437410" cy="27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6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08113"/>
            <a:ext cx="8568952" cy="2476871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uk-UA" dirty="0" smtClean="0"/>
              <a:t>На початок ХХ ст. Харків стає промисловим, науковим і культурним центром з величезним потенціалом. Нове століття внесло свої несподівані корективи у розвиток міста.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79" y="3501008"/>
            <a:ext cx="47434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4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Розвиток науки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63" y="3645024"/>
            <a:ext cx="8229600" cy="2952328"/>
          </a:xfrm>
        </p:spPr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uk-UA" sz="2400" dirty="0" smtClean="0"/>
              <a:t>У 1788-1789 рр. в Україні з’явилися головні і малі народні училища. У 1789 р. головне народне училище відкрилося в Харкові, а в 1805 р. воно стало базою створеної чоловічої гімназії.</a:t>
            </a:r>
          </a:p>
          <a:p>
            <a:pPr marL="0" indent="457200" algn="just">
              <a:buNone/>
            </a:pPr>
            <a:r>
              <a:rPr lang="uk-UA" sz="2400" dirty="0" smtClean="0"/>
              <a:t>17 січня 1805 р. відкрився </a:t>
            </a:r>
            <a:r>
              <a:rPr lang="uk-UA" sz="2400" dirty="0" smtClean="0"/>
              <a:t>Харківський </a:t>
            </a:r>
            <a:r>
              <a:rPr lang="uk-UA" sz="2400" dirty="0" smtClean="0"/>
              <a:t>університет. Його засновником став В. Н. </a:t>
            </a:r>
            <a:r>
              <a:rPr lang="uk-UA" sz="2400" dirty="0" err="1" smtClean="0"/>
              <a:t>Каразін</a:t>
            </a:r>
            <a:r>
              <a:rPr lang="uk-UA" sz="2400" dirty="0" smtClean="0"/>
              <a:t>.</a:t>
            </a:r>
          </a:p>
          <a:p>
            <a:pPr marL="0" indent="457200" algn="just">
              <a:buNone/>
            </a:pPr>
            <a:r>
              <a:rPr lang="uk-UA" sz="2400" dirty="0" smtClean="0"/>
              <a:t>У </a:t>
            </a:r>
            <a:r>
              <a:rPr lang="uk-UA" sz="2400" dirty="0" smtClean="0"/>
              <a:t>1930-1931 рр. у Харкові було організовано 23 </a:t>
            </a:r>
            <a:r>
              <a:rPr lang="uk-UA" sz="2400" dirty="0" smtClean="0"/>
              <a:t>нові вищі </a:t>
            </a:r>
            <a:r>
              <a:rPr lang="uk-UA" sz="2400" dirty="0"/>
              <a:t>навчальні </a:t>
            </a:r>
            <a:r>
              <a:rPr lang="uk-UA" sz="2400" dirty="0" smtClean="0"/>
              <a:t>заклади.</a:t>
            </a:r>
            <a:endParaRPr lang="uk-UA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219" y="1434682"/>
            <a:ext cx="302418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3816423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uk-UA" dirty="0" smtClean="0"/>
              <a:t>Історія міста Харкова налічує три з половиною сторіччя. Вона сповнена прекрасних і трагічних подій. Місто прийняли до Міжнародної Ліги історичних міст. Його розвиток був і буде залишатися одним з ключових моментів у житті цілої держави – незалежної України.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97152"/>
            <a:ext cx="285908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Дякую за увагу!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81" y="1916832"/>
            <a:ext cx="5039841" cy="378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1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360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 Мій рідний край місто Харків </vt:lpstr>
      <vt:lpstr>Сучасне місто</vt:lpstr>
      <vt:lpstr>Заснування</vt:lpstr>
      <vt:lpstr>Презентация PowerPoint</vt:lpstr>
      <vt:lpstr>Презентация PowerPoint</vt:lpstr>
      <vt:lpstr>Презентация PowerPoint</vt:lpstr>
      <vt:lpstr>Розвиток науки</vt:lpstr>
      <vt:lpstr>Презентация PowerPoint</vt:lpstr>
      <vt:lpstr>Дякую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</dc:creator>
  <cp:lastModifiedBy>Пользователь Windows</cp:lastModifiedBy>
  <cp:revision>31</cp:revision>
  <dcterms:created xsi:type="dcterms:W3CDTF">2021-02-18T17:15:23Z</dcterms:created>
  <dcterms:modified xsi:type="dcterms:W3CDTF">2021-03-11T12:01:44Z</dcterms:modified>
</cp:coreProperties>
</file>