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0" r:id="rId4"/>
    <p:sldId id="259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 varScale="1">
        <p:scale>
          <a:sx n="44" d="100"/>
          <a:sy n="44" d="100"/>
        </p:scale>
        <p:origin x="806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E467-4192-4D61-B984-653CCAC77706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2D55D-643F-4479-B4DB-0321F355F05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E467-4192-4D61-B984-653CCAC77706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2D55D-643F-4479-B4DB-0321F355F0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E467-4192-4D61-B984-653CCAC77706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2D55D-643F-4479-B4DB-0321F355F0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E467-4192-4D61-B984-653CCAC77706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2D55D-643F-4479-B4DB-0321F355F0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E467-4192-4D61-B984-653CCAC77706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942D55D-643F-4479-B4DB-0321F355F05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E467-4192-4D61-B984-653CCAC77706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2D55D-643F-4479-B4DB-0321F355F0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E467-4192-4D61-B984-653CCAC77706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2D55D-643F-4479-B4DB-0321F355F0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E467-4192-4D61-B984-653CCAC77706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2D55D-643F-4479-B4DB-0321F355F0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E467-4192-4D61-B984-653CCAC77706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2D55D-643F-4479-B4DB-0321F355F0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E467-4192-4D61-B984-653CCAC77706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2D55D-643F-4479-B4DB-0321F355F0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E467-4192-4D61-B984-653CCAC77706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2D55D-643F-4479-B4DB-0321F355F0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8F6E467-4192-4D61-B984-653CCAC77706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942D55D-643F-4479-B4DB-0321F355F05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96752"/>
            <a:ext cx="7772400" cy="324036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Мій </a:t>
            </a:r>
            <a:r>
              <a:rPr lang="uk-UA" dirty="0"/>
              <a:t>рідний </a:t>
            </a:r>
            <a:r>
              <a:rPr lang="uk-UA" dirty="0" smtClean="0"/>
              <a:t>край</a:t>
            </a:r>
            <a:br>
              <a:rPr lang="uk-UA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м. золоте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72528" y="5200412"/>
            <a:ext cx="3536043" cy="1149588"/>
          </a:xfrm>
        </p:spPr>
        <p:txBody>
          <a:bodyPr>
            <a:normAutofit/>
          </a:bodyPr>
          <a:lstStyle/>
          <a:p>
            <a:r>
              <a:rPr lang="uk-UA" dirty="0" err="1"/>
              <a:t>Жученко</a:t>
            </a:r>
            <a:r>
              <a:rPr lang="uk-UA" dirty="0"/>
              <a:t> </a:t>
            </a:r>
            <a:r>
              <a:rPr lang="uk-UA" dirty="0" err="1" smtClean="0"/>
              <a:t>Даніїл</a:t>
            </a:r>
            <a:endParaRPr lang="uk-UA" dirty="0"/>
          </a:p>
          <a:p>
            <a:r>
              <a:rPr lang="uk-UA" dirty="0"/>
              <a:t>М-14т1-20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551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6284168" cy="83096"/>
          </a:xfrm>
        </p:spPr>
        <p:txBody>
          <a:bodyPr/>
          <a:lstStyle/>
          <a:p>
            <a:r>
              <a:rPr lang="uk-UA" dirty="0"/>
              <a:t>Історична довідка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2924944"/>
            <a:ext cx="8928992" cy="3816424"/>
          </a:xfrm>
        </p:spPr>
        <p:txBody>
          <a:bodyPr anchor="b">
            <a:normAutofit fontScale="47500" lnSpcReduction="20000"/>
          </a:bodyPr>
          <a:lstStyle/>
          <a:p>
            <a:pPr algn="just"/>
            <a:r>
              <a:rPr lang="ru-RU" sz="5500" dirty="0"/>
              <a:t>          </a:t>
            </a:r>
            <a:r>
              <a:rPr lang="ru-RU" sz="5900" dirty="0" err="1" smtClean="0"/>
              <a:t>Місто</a:t>
            </a:r>
            <a:r>
              <a:rPr lang="ru-RU" sz="5900" dirty="0" smtClean="0"/>
              <a:t> засновано </a:t>
            </a:r>
            <a:r>
              <a:rPr lang="ru-RU" sz="5900" dirty="0"/>
              <a:t>на </a:t>
            </a:r>
            <a:r>
              <a:rPr lang="ru-RU" sz="5900" dirty="0" smtClean="0"/>
              <a:t>початку ХХ стол</a:t>
            </a:r>
            <a:r>
              <a:rPr lang="uk-UA" sz="5900" dirty="0" err="1" smtClean="0"/>
              <a:t>іття</a:t>
            </a:r>
            <a:r>
              <a:rPr lang="uk-UA" sz="5900" dirty="0" smtClean="0"/>
              <a:t>.</a:t>
            </a:r>
            <a:r>
              <a:rPr lang="ru-RU" sz="5900" dirty="0" smtClean="0"/>
              <a:t> У 1840 р. Були </a:t>
            </a:r>
            <a:r>
              <a:rPr lang="ru-RU" sz="5900" dirty="0" err="1" smtClean="0"/>
              <a:t>виявлені</a:t>
            </a:r>
            <a:r>
              <a:rPr lang="ru-RU" sz="5900" dirty="0" smtClean="0"/>
              <a:t> </a:t>
            </a:r>
            <a:r>
              <a:rPr lang="ru-RU" sz="5900" dirty="0" err="1" smtClean="0"/>
              <a:t>поклади</a:t>
            </a:r>
            <a:r>
              <a:rPr lang="ru-RU" sz="5900" dirty="0" smtClean="0"/>
              <a:t> </a:t>
            </a:r>
            <a:r>
              <a:rPr lang="ru-RU" sz="5900" dirty="0" err="1" smtClean="0"/>
              <a:t>вугілля</a:t>
            </a:r>
            <a:r>
              <a:rPr lang="ru-RU" sz="5900" dirty="0" smtClean="0"/>
              <a:t>. </a:t>
            </a:r>
            <a:r>
              <a:rPr lang="ru-RU" sz="5900" dirty="0" err="1" smtClean="0"/>
              <a:t>Місто</a:t>
            </a:r>
            <a:r>
              <a:rPr lang="ru-RU" sz="5900" dirty="0" smtClean="0"/>
              <a:t> почало </a:t>
            </a:r>
            <a:r>
              <a:rPr lang="ru-RU" sz="5900" dirty="0" err="1"/>
              <a:t>бурхливо</a:t>
            </a:r>
            <a:r>
              <a:rPr lang="ru-RU" sz="5900" dirty="0"/>
              <a:t> </a:t>
            </a:r>
            <a:r>
              <a:rPr lang="ru-RU" sz="5900" dirty="0" err="1"/>
              <a:t>розвиватися</a:t>
            </a:r>
            <a:r>
              <a:rPr lang="ru-RU" sz="5900" dirty="0"/>
              <a:t> з </a:t>
            </a:r>
            <a:r>
              <a:rPr lang="ru-RU" sz="5900" dirty="0" smtClean="0"/>
              <a:t>1860-х </a:t>
            </a:r>
            <a:r>
              <a:rPr lang="ru-RU" sz="5900" dirty="0" err="1" smtClean="0"/>
              <a:t>рр</a:t>
            </a:r>
            <a:r>
              <a:rPr lang="ru-RU" sz="5900" dirty="0" smtClean="0"/>
              <a:t>. </a:t>
            </a:r>
            <a:r>
              <a:rPr lang="ru-RU" sz="5900" dirty="0"/>
              <a:t>з </a:t>
            </a:r>
            <a:r>
              <a:rPr lang="ru-RU" sz="5900" dirty="0" err="1"/>
              <a:t>відкриттям</a:t>
            </a:r>
            <a:r>
              <a:rPr lang="ru-RU" sz="5900" dirty="0"/>
              <a:t> </a:t>
            </a:r>
            <a:r>
              <a:rPr lang="ru-RU" sz="5900" dirty="0" err="1"/>
              <a:t>вуглевидобувної</a:t>
            </a:r>
            <a:r>
              <a:rPr lang="ru-RU" sz="5900" dirty="0"/>
              <a:t> </a:t>
            </a:r>
            <a:r>
              <a:rPr lang="ru-RU" sz="5900" dirty="0" err="1" smtClean="0"/>
              <a:t>шахти</a:t>
            </a:r>
            <a:r>
              <a:rPr lang="ru-RU" sz="5900" dirty="0"/>
              <a:t> </a:t>
            </a:r>
            <a:r>
              <a:rPr lang="ru-RU" sz="5900" dirty="0" smtClean="0"/>
              <a:t>у </a:t>
            </a:r>
            <a:r>
              <a:rPr lang="ru-RU" sz="5900" dirty="0" err="1" smtClean="0"/>
              <a:t>Словяносербському</a:t>
            </a:r>
            <a:r>
              <a:rPr lang="ru-RU" sz="5900" dirty="0" smtClean="0"/>
              <a:t> </a:t>
            </a:r>
            <a:r>
              <a:rPr lang="ru-RU" sz="5900" dirty="0" err="1" smtClean="0"/>
              <a:t>повіті</a:t>
            </a:r>
            <a:r>
              <a:rPr lang="ru-RU" sz="5900" dirty="0" smtClean="0"/>
              <a:t> </a:t>
            </a:r>
            <a:r>
              <a:rPr lang="ru-RU" sz="5900" dirty="0" err="1" smtClean="0"/>
              <a:t>Катеринославської</a:t>
            </a:r>
            <a:r>
              <a:rPr lang="ru-RU" sz="5900" dirty="0" smtClean="0"/>
              <a:t> </a:t>
            </a:r>
            <a:r>
              <a:rPr lang="ru-RU" sz="5900" dirty="0" err="1" smtClean="0"/>
              <a:t>губернії</a:t>
            </a:r>
            <a:r>
              <a:rPr lang="ru-RU" sz="5900" dirty="0" smtClean="0"/>
              <a:t>. У </a:t>
            </a:r>
            <a:r>
              <a:rPr lang="en-US" sz="5900" dirty="0"/>
              <a:t>XIX </a:t>
            </a:r>
            <a:r>
              <a:rPr lang="ru-RU" sz="5900" dirty="0" smtClean="0"/>
              <a:t>ст. шахта «Золоте» </a:t>
            </a:r>
            <a:r>
              <a:rPr lang="ru-RU" sz="5900" dirty="0" err="1" smtClean="0"/>
              <a:t>була</a:t>
            </a:r>
            <a:r>
              <a:rPr lang="ru-RU" sz="5900" dirty="0" smtClean="0"/>
              <a:t> </a:t>
            </a:r>
            <a:r>
              <a:rPr lang="ru-RU" sz="5900" dirty="0"/>
              <a:t>у </a:t>
            </a:r>
            <a:r>
              <a:rPr lang="ru-RU" sz="5900" dirty="0" err="1"/>
              <a:t>власності</a:t>
            </a:r>
            <a:r>
              <a:rPr lang="ru-RU" sz="5900" dirty="0"/>
              <a:t> </a:t>
            </a:r>
            <a:r>
              <a:rPr lang="ru-RU" sz="5900" dirty="0" err="1"/>
              <a:t>французів</a:t>
            </a:r>
            <a:r>
              <a:rPr lang="ru-RU" sz="5900" dirty="0"/>
              <a:t> і </a:t>
            </a:r>
            <a:r>
              <a:rPr lang="ru-RU" sz="5900" dirty="0" err="1"/>
              <a:t>бельгійців</a:t>
            </a:r>
            <a:r>
              <a:rPr lang="ru-RU" sz="5900" dirty="0"/>
              <a:t>. </a:t>
            </a:r>
            <a:r>
              <a:rPr lang="ru-RU" sz="5900" dirty="0" err="1"/>
              <a:t>Пожвавлення</a:t>
            </a:r>
            <a:r>
              <a:rPr lang="ru-RU" sz="5900" dirty="0"/>
              <a:t> </a:t>
            </a:r>
            <a:r>
              <a:rPr lang="ru-RU" sz="5900" dirty="0" err="1"/>
              <a:t>життя</a:t>
            </a:r>
            <a:r>
              <a:rPr lang="ru-RU" sz="5900" dirty="0"/>
              <a:t> </a:t>
            </a:r>
            <a:r>
              <a:rPr lang="ru-RU" sz="5900" dirty="0" err="1"/>
              <a:t>міста</a:t>
            </a:r>
            <a:r>
              <a:rPr lang="ru-RU" sz="5900" dirty="0"/>
              <a:t> наступило у </a:t>
            </a:r>
            <a:r>
              <a:rPr lang="ru-RU" sz="5900" dirty="0" err="1" smtClean="0"/>
              <a:t>протягом</a:t>
            </a:r>
            <a:r>
              <a:rPr lang="ru-RU" sz="5900" dirty="0" smtClean="0"/>
              <a:t> 1960-1970-х</a:t>
            </a:r>
            <a:r>
              <a:rPr lang="ru-RU" sz="5900" dirty="0"/>
              <a:t> </a:t>
            </a:r>
            <a:r>
              <a:rPr lang="ru-RU" sz="5900" dirty="0" err="1" smtClean="0"/>
              <a:t>рр</a:t>
            </a:r>
            <a:r>
              <a:rPr lang="ru-RU" sz="5900" dirty="0" smtClean="0"/>
              <a:t>. </a:t>
            </a:r>
            <a:r>
              <a:rPr lang="ru-RU" sz="5900" dirty="0" err="1" smtClean="0"/>
              <a:t>із</a:t>
            </a:r>
            <a:r>
              <a:rPr lang="ru-RU" sz="5900" dirty="0" smtClean="0"/>
              <a:t> </a:t>
            </a:r>
            <a:r>
              <a:rPr lang="ru-RU" sz="5900" dirty="0" err="1"/>
              <a:t>активізацією</a:t>
            </a:r>
            <a:r>
              <a:rPr lang="ru-RU" sz="5900" dirty="0"/>
              <a:t> в </a:t>
            </a:r>
            <a:r>
              <a:rPr lang="ru-RU" sz="5900" dirty="0" err="1"/>
              <a:t>цьому</a:t>
            </a:r>
            <a:r>
              <a:rPr lang="ru-RU" sz="5900" dirty="0"/>
              <a:t> </a:t>
            </a:r>
            <a:r>
              <a:rPr lang="ru-RU" sz="5900" dirty="0" err="1" smtClean="0"/>
              <a:t>районі</a:t>
            </a:r>
            <a:r>
              <a:rPr lang="ru-RU" sz="5900" dirty="0" smtClean="0"/>
              <a:t> </a:t>
            </a:r>
            <a:r>
              <a:rPr lang="ru-RU" sz="5900" dirty="0" err="1" smtClean="0"/>
              <a:t>стаханівського</a:t>
            </a:r>
            <a:r>
              <a:rPr lang="ru-RU" sz="5900" dirty="0" smtClean="0"/>
              <a:t> </a:t>
            </a:r>
            <a:r>
              <a:rPr lang="ru-RU" sz="5900" dirty="0" err="1" smtClean="0"/>
              <a:t>руху</a:t>
            </a:r>
            <a:r>
              <a:rPr lang="ru-RU" sz="5900" dirty="0" smtClean="0"/>
              <a:t>. </a:t>
            </a:r>
            <a:r>
              <a:rPr lang="ru-RU" sz="5900" dirty="0" err="1" smtClean="0"/>
              <a:t>Із</a:t>
            </a:r>
            <a:r>
              <a:rPr lang="ru-RU" sz="5900" dirty="0" smtClean="0"/>
              <a:t> 1990-х </a:t>
            </a:r>
            <a:r>
              <a:rPr lang="ru-RU" sz="5900" dirty="0" err="1" smtClean="0"/>
              <a:t>рр</a:t>
            </a:r>
            <a:r>
              <a:rPr lang="ru-RU" sz="5900" dirty="0" smtClean="0"/>
              <a:t>.</a:t>
            </a:r>
            <a:r>
              <a:rPr lang="ru-RU" sz="5900" dirty="0"/>
              <a:t> </a:t>
            </a:r>
            <a:r>
              <a:rPr lang="ru-RU" sz="5900" dirty="0" err="1"/>
              <a:t>місто</a:t>
            </a:r>
            <a:r>
              <a:rPr lang="ru-RU" sz="5900" dirty="0"/>
              <a:t> </a:t>
            </a:r>
            <a:r>
              <a:rPr lang="ru-RU" sz="5900" dirty="0" err="1"/>
              <a:t>повільно</a:t>
            </a:r>
            <a:r>
              <a:rPr lang="ru-RU" sz="5900" dirty="0"/>
              <a:t> </a:t>
            </a:r>
            <a:r>
              <a:rPr lang="ru-RU" sz="5900" dirty="0" err="1" smtClean="0"/>
              <a:t>вмирало</a:t>
            </a:r>
            <a:r>
              <a:rPr lang="ru-RU" sz="5900" dirty="0" smtClean="0"/>
              <a:t>.</a:t>
            </a:r>
            <a:endParaRPr lang="ru-RU" sz="5900" dirty="0"/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10F59157-3BF3-B24E-B620-93119A78F4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520" y="761908"/>
            <a:ext cx="4582480" cy="2163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776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086600" cy="720080"/>
          </a:xfrm>
        </p:spPr>
        <p:txBody>
          <a:bodyPr/>
          <a:lstStyle/>
          <a:p>
            <a:pPr algn="ctr"/>
            <a:r>
              <a:rPr lang="uk-UA" dirty="0"/>
              <a:t>Походження назви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124744"/>
            <a:ext cx="8964488" cy="5544615"/>
          </a:xfrm>
        </p:spPr>
        <p:txBody>
          <a:bodyPr>
            <a:normAutofit/>
          </a:bodyPr>
          <a:lstStyle/>
          <a:p>
            <a:pPr algn="just" fontAlgn="base"/>
            <a:r>
              <a:rPr lang="ru-RU" dirty="0"/>
              <a:t>      </a:t>
            </a:r>
            <a:r>
              <a:rPr lang="ru-RU" sz="2600" dirty="0" smtClean="0"/>
              <a:t>Легенда </a:t>
            </a:r>
            <a:r>
              <a:rPr lang="ru-RU" sz="2600" dirty="0" err="1"/>
              <a:t>пов’язує</a:t>
            </a:r>
            <a:r>
              <a:rPr lang="ru-RU" sz="2600" dirty="0"/>
              <a:t> </a:t>
            </a:r>
            <a:r>
              <a:rPr lang="ru-RU" sz="2600" dirty="0" err="1"/>
              <a:t>назву</a:t>
            </a:r>
            <a:r>
              <a:rPr lang="ru-RU" sz="2600" dirty="0"/>
              <a:t> </a:t>
            </a:r>
            <a:r>
              <a:rPr lang="ru-RU" sz="2600" dirty="0" err="1"/>
              <a:t>міста</a:t>
            </a:r>
            <a:r>
              <a:rPr lang="ru-RU" sz="2600" dirty="0"/>
              <a:t> з </a:t>
            </a:r>
            <a:r>
              <a:rPr lang="ru-RU" sz="2600" dirty="0" err="1"/>
              <a:t>подіями</a:t>
            </a:r>
            <a:r>
              <a:rPr lang="ru-RU" sz="2600" dirty="0"/>
              <a:t> </a:t>
            </a:r>
            <a:r>
              <a:rPr lang="ru-RU" sz="2600" dirty="0" err="1"/>
              <a:t>часів</a:t>
            </a:r>
            <a:r>
              <a:rPr lang="ru-RU" sz="2600" dirty="0"/>
              <a:t> монголо-</a:t>
            </a:r>
            <a:r>
              <a:rPr lang="ru-RU" sz="2600" dirty="0" err="1"/>
              <a:t>татарського</a:t>
            </a:r>
            <a:r>
              <a:rPr lang="ru-RU" sz="2600" dirty="0"/>
              <a:t> </a:t>
            </a:r>
            <a:r>
              <a:rPr lang="ru-RU" sz="2600" dirty="0" err="1"/>
              <a:t>іга</a:t>
            </a:r>
            <a:r>
              <a:rPr lang="ru-RU" sz="2600" dirty="0"/>
              <a:t>. </a:t>
            </a:r>
            <a:r>
              <a:rPr lang="ru-RU" sz="2600" dirty="0" err="1"/>
              <a:t>Татарська</a:t>
            </a:r>
            <a:r>
              <a:rPr lang="ru-RU" sz="2600" dirty="0"/>
              <a:t> </a:t>
            </a:r>
            <a:r>
              <a:rPr lang="ru-RU" sz="2600" dirty="0" err="1"/>
              <a:t>флотилія</a:t>
            </a:r>
            <a:r>
              <a:rPr lang="ru-RU" sz="2600" dirty="0"/>
              <a:t>, </a:t>
            </a:r>
            <a:r>
              <a:rPr lang="ru-RU" sz="2600" dirty="0" err="1"/>
              <a:t>навантажена</a:t>
            </a:r>
            <a:r>
              <a:rPr lang="ru-RU" sz="2600" dirty="0"/>
              <a:t> </a:t>
            </a:r>
            <a:r>
              <a:rPr lang="ru-RU" sz="2600" dirty="0" err="1"/>
              <a:t>даниною</a:t>
            </a:r>
            <a:r>
              <a:rPr lang="ru-RU" sz="2600" dirty="0"/>
              <a:t>, </a:t>
            </a:r>
            <a:r>
              <a:rPr lang="ru-RU" sz="2600" dirty="0" err="1"/>
              <a:t>зібраною</a:t>
            </a:r>
            <a:r>
              <a:rPr lang="ru-RU" sz="2600" dirty="0"/>
              <a:t> з </a:t>
            </a:r>
            <a:r>
              <a:rPr lang="ru-RU" sz="2600" dirty="0" err="1"/>
              <a:t>підвладного</a:t>
            </a:r>
            <a:r>
              <a:rPr lang="ru-RU" sz="2600" dirty="0"/>
              <a:t> люду, </a:t>
            </a:r>
            <a:r>
              <a:rPr lang="ru-RU" sz="2600" dirty="0" err="1"/>
              <a:t>поверталася</a:t>
            </a:r>
            <a:r>
              <a:rPr lang="ru-RU" sz="2600" dirty="0"/>
              <a:t> до </a:t>
            </a:r>
            <a:r>
              <a:rPr lang="ru-RU" sz="2600" dirty="0" err="1"/>
              <a:t>Криму</a:t>
            </a:r>
            <a:r>
              <a:rPr lang="ru-RU" sz="2600" dirty="0"/>
              <a:t>. </a:t>
            </a:r>
            <a:r>
              <a:rPr lang="ru-RU" sz="2600" dirty="0" err="1"/>
              <a:t>Здійнялась</a:t>
            </a:r>
            <a:r>
              <a:rPr lang="ru-RU" sz="2600" dirty="0"/>
              <a:t> буря, і </a:t>
            </a:r>
            <a:r>
              <a:rPr lang="ru-RU" sz="2600" dirty="0" err="1"/>
              <a:t>хвилі</a:t>
            </a:r>
            <a:r>
              <a:rPr lang="ru-RU" sz="2600" dirty="0"/>
              <a:t> </a:t>
            </a:r>
            <a:r>
              <a:rPr lang="ru-RU" sz="2600" dirty="0" err="1"/>
              <a:t>ринули</a:t>
            </a:r>
            <a:r>
              <a:rPr lang="ru-RU" sz="2600" dirty="0"/>
              <a:t> на </a:t>
            </a:r>
            <a:r>
              <a:rPr lang="ru-RU" sz="2600" dirty="0" err="1"/>
              <a:t>чужинців</a:t>
            </a:r>
            <a:r>
              <a:rPr lang="ru-RU" sz="2600" dirty="0"/>
              <a:t>. Вода </a:t>
            </a:r>
            <a:r>
              <a:rPr lang="ru-RU" sz="2600" dirty="0" err="1"/>
              <a:t>поглинула</a:t>
            </a:r>
            <a:r>
              <a:rPr lang="ru-RU" sz="2600" dirty="0"/>
              <a:t> і </a:t>
            </a:r>
            <a:r>
              <a:rPr lang="ru-RU" sz="2600" dirty="0" err="1" smtClean="0"/>
              <a:t>човни</a:t>
            </a:r>
            <a:r>
              <a:rPr lang="ru-RU" sz="2600" dirty="0" smtClean="0"/>
              <a:t>, </a:t>
            </a:r>
            <a:r>
              <a:rPr lang="ru-RU" sz="2600" dirty="0"/>
              <a:t>і </a:t>
            </a:r>
            <a:r>
              <a:rPr lang="ru-RU" sz="2600" dirty="0" err="1" smtClean="0"/>
              <a:t>скарби</a:t>
            </a:r>
            <a:r>
              <a:rPr lang="ru-RU" sz="2600" dirty="0" smtClean="0"/>
              <a:t>. </a:t>
            </a:r>
          </a:p>
          <a:p>
            <a:pPr algn="just" fontAlgn="base"/>
            <a:r>
              <a:rPr lang="ru-RU" sz="2600" dirty="0" smtClean="0"/>
              <a:t>     На </a:t>
            </a:r>
            <a:r>
              <a:rPr lang="ru-RU" sz="2600" dirty="0"/>
              <a:t>думку ж </a:t>
            </a:r>
            <a:r>
              <a:rPr lang="ru-RU" sz="2600" dirty="0" err="1"/>
              <a:t>науковців</a:t>
            </a:r>
            <a:r>
              <a:rPr lang="ru-RU" sz="2600" dirty="0"/>
              <a:t>, </a:t>
            </a:r>
            <a:r>
              <a:rPr lang="ru-RU" sz="2600" dirty="0" err="1"/>
              <a:t>своєю</a:t>
            </a:r>
            <a:r>
              <a:rPr lang="ru-RU" sz="2600" dirty="0"/>
              <a:t> </a:t>
            </a:r>
            <a:r>
              <a:rPr lang="ru-RU" sz="2600" dirty="0" err="1"/>
              <a:t>назвою</a:t>
            </a:r>
            <a:r>
              <a:rPr lang="ru-RU" sz="2600" dirty="0"/>
              <a:t> </a:t>
            </a:r>
            <a:r>
              <a:rPr lang="ru-RU" sz="2600" dirty="0" err="1"/>
              <a:t>річка</a:t>
            </a:r>
            <a:r>
              <a:rPr lang="ru-RU" sz="2600" dirty="0"/>
              <a:t> </a:t>
            </a:r>
            <a:r>
              <a:rPr lang="ru-RU" sz="2600" dirty="0" err="1"/>
              <a:t>завдячує</a:t>
            </a:r>
            <a:r>
              <a:rPr lang="ru-RU" sz="2600" dirty="0"/>
              <a:t> </a:t>
            </a:r>
            <a:r>
              <a:rPr lang="ru-RU" sz="2600" dirty="0" err="1"/>
              <a:t>природним</a:t>
            </a:r>
            <a:r>
              <a:rPr lang="ru-RU" sz="2600" dirty="0"/>
              <a:t> </a:t>
            </a:r>
            <a:r>
              <a:rPr lang="ru-RU" sz="2600" dirty="0" err="1"/>
              <a:t>особливостям</a:t>
            </a:r>
            <a:r>
              <a:rPr lang="ru-RU" sz="2600" dirty="0"/>
              <a:t>: дно </a:t>
            </a:r>
            <a:r>
              <a:rPr lang="ru-RU" sz="2600" dirty="0" err="1"/>
              <a:t>Золотоношки</a:t>
            </a:r>
            <a:r>
              <a:rPr lang="ru-RU" sz="2600" dirty="0"/>
              <a:t>, </a:t>
            </a:r>
            <a:r>
              <a:rPr lang="ru-RU" sz="2600" dirty="0" err="1"/>
              <a:t>покрите</a:t>
            </a:r>
            <a:r>
              <a:rPr lang="ru-RU" sz="2600" dirty="0"/>
              <a:t> </a:t>
            </a:r>
            <a:r>
              <a:rPr lang="ru-RU" sz="2600" dirty="0" err="1"/>
              <a:t>піщаними</a:t>
            </a:r>
            <a:r>
              <a:rPr lang="ru-RU" sz="2600" dirty="0"/>
              <a:t> наносами, </a:t>
            </a:r>
            <a:r>
              <a:rPr lang="ru-RU" sz="2600" dirty="0" err="1"/>
              <a:t>сяяло</a:t>
            </a:r>
            <a:r>
              <a:rPr lang="ru-RU" sz="2600" dirty="0"/>
              <a:t>, </a:t>
            </a:r>
            <a:r>
              <a:rPr lang="ru-RU" sz="2600" dirty="0" err="1"/>
              <a:t>мов</a:t>
            </a:r>
            <a:r>
              <a:rPr lang="ru-RU" sz="2600" dirty="0"/>
              <a:t> золото, </a:t>
            </a:r>
            <a:r>
              <a:rPr lang="ru-RU" sz="2600" dirty="0" err="1"/>
              <a:t>від</a:t>
            </a:r>
            <a:r>
              <a:rPr lang="ru-RU" sz="2600" dirty="0"/>
              <a:t> </a:t>
            </a:r>
            <a:r>
              <a:rPr lang="ru-RU" sz="2600" dirty="0" err="1"/>
              <a:t>домішків</a:t>
            </a:r>
            <a:r>
              <a:rPr lang="ru-RU" sz="2600" dirty="0"/>
              <a:t> </a:t>
            </a:r>
            <a:r>
              <a:rPr lang="ru-RU" sz="2600" dirty="0" err="1"/>
              <a:t>слюди</a:t>
            </a:r>
            <a:r>
              <a:rPr lang="ru-RU" sz="2600" dirty="0"/>
              <a:t> </a:t>
            </a:r>
            <a:r>
              <a:rPr lang="ru-RU" sz="2600" dirty="0" err="1"/>
              <a:t>золотавого</a:t>
            </a:r>
            <a:r>
              <a:rPr lang="ru-RU" sz="2600" dirty="0"/>
              <a:t> </a:t>
            </a:r>
            <a:r>
              <a:rPr lang="ru-RU" sz="2600" dirty="0" err="1"/>
              <a:t>кольору</a:t>
            </a:r>
            <a:r>
              <a:rPr lang="ru-RU" sz="2600" dirty="0"/>
              <a:t>.</a:t>
            </a:r>
          </a:p>
          <a:p>
            <a:pPr algn="just" fontAlgn="base"/>
            <a:r>
              <a:rPr lang="ru-RU" sz="2600" dirty="0"/>
              <a:t>      </a:t>
            </a:r>
            <a:r>
              <a:rPr lang="ru-RU" sz="2600" dirty="0" err="1" smtClean="0"/>
              <a:t>Отже</a:t>
            </a:r>
            <a:r>
              <a:rPr lang="ru-RU" sz="2600" dirty="0"/>
              <a:t>, </a:t>
            </a:r>
            <a:r>
              <a:rPr lang="ru-RU" sz="2600" dirty="0" err="1"/>
              <a:t>найбільш</a:t>
            </a:r>
            <a:r>
              <a:rPr lang="ru-RU" sz="2600" dirty="0"/>
              <a:t> </a:t>
            </a:r>
            <a:r>
              <a:rPr lang="uk-UA" sz="2600" dirty="0" smtClean="0"/>
              <a:t>ймовірним </a:t>
            </a:r>
            <a:r>
              <a:rPr lang="ru-RU" sz="2600" dirty="0"/>
              <a:t>є </a:t>
            </a:r>
            <a:r>
              <a:rPr lang="ru-RU" sz="2600" dirty="0" err="1"/>
              <a:t>твердження</a:t>
            </a:r>
            <a:r>
              <a:rPr lang="ru-RU" sz="2600" dirty="0"/>
              <a:t> про те, </a:t>
            </a:r>
            <a:r>
              <a:rPr lang="ru-RU" sz="2600" dirty="0" err="1"/>
              <a:t>що</a:t>
            </a:r>
            <a:r>
              <a:rPr lang="ru-RU" sz="2600" dirty="0"/>
              <a:t> </a:t>
            </a:r>
            <a:r>
              <a:rPr lang="ru-RU" sz="2600" dirty="0" err="1"/>
              <a:t>місто</a:t>
            </a:r>
            <a:r>
              <a:rPr lang="ru-RU" sz="2600" dirty="0"/>
              <a:t> </a:t>
            </a:r>
            <a:r>
              <a:rPr lang="ru-RU" sz="2600" dirty="0" err="1"/>
              <a:t>отримало</a:t>
            </a:r>
            <a:r>
              <a:rPr lang="ru-RU" sz="2600" dirty="0"/>
              <a:t> свою </a:t>
            </a:r>
            <a:r>
              <a:rPr lang="ru-RU" sz="2600" dirty="0" err="1"/>
              <a:t>назву</a:t>
            </a:r>
            <a:r>
              <a:rPr lang="ru-RU" sz="2600" dirty="0"/>
              <a:t> не </a:t>
            </a:r>
            <a:r>
              <a:rPr lang="ru-RU" sz="2600" dirty="0" err="1"/>
              <a:t>від</a:t>
            </a:r>
            <a:r>
              <a:rPr lang="ru-RU" sz="2600" dirty="0"/>
              <a:t> тих </a:t>
            </a:r>
            <a:r>
              <a:rPr lang="ru-RU" sz="2600" dirty="0" err="1"/>
              <a:t>скарбів</a:t>
            </a:r>
            <a:r>
              <a:rPr lang="ru-RU" sz="2600" dirty="0"/>
              <a:t>, </a:t>
            </a:r>
            <a:r>
              <a:rPr lang="ru-RU" sz="2600" dirty="0" err="1"/>
              <a:t>що</a:t>
            </a:r>
            <a:r>
              <a:rPr lang="ru-RU" sz="2600" dirty="0"/>
              <a:t> проходили через </a:t>
            </a:r>
            <a:r>
              <a:rPr lang="ru-RU" sz="2600" dirty="0" err="1"/>
              <a:t>нього</a:t>
            </a:r>
            <a:r>
              <a:rPr lang="ru-RU" sz="2600" dirty="0"/>
              <a:t>, а </a:t>
            </a:r>
            <a:r>
              <a:rPr lang="ru-RU" sz="2600" dirty="0" err="1"/>
              <a:t>від</a:t>
            </a:r>
            <a:r>
              <a:rPr lang="ru-RU" sz="2600" dirty="0"/>
              <a:t> </a:t>
            </a:r>
            <a:r>
              <a:rPr lang="ru-RU" sz="2600" dirty="0" err="1"/>
              <a:t>блискучих</a:t>
            </a:r>
            <a:r>
              <a:rPr lang="ru-RU" sz="2600" dirty="0"/>
              <a:t> </a:t>
            </a:r>
            <a:r>
              <a:rPr lang="ru-RU" sz="2600" dirty="0" err="1"/>
              <a:t>розливів</a:t>
            </a:r>
            <a:r>
              <a:rPr lang="ru-RU" sz="2600" dirty="0"/>
              <a:t> </a:t>
            </a:r>
            <a:r>
              <a:rPr lang="ru-RU" sz="2600" dirty="0" err="1"/>
              <a:t>місцевої</a:t>
            </a:r>
            <a:r>
              <a:rPr lang="ru-RU" sz="2600" dirty="0"/>
              <a:t> </a:t>
            </a:r>
            <a:r>
              <a:rPr lang="ru-RU" sz="2600" dirty="0" err="1"/>
              <a:t>річки</a:t>
            </a:r>
            <a:r>
              <a:rPr lang="ru-RU" sz="2600" dirty="0"/>
              <a:t>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2478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1" y="3580089"/>
            <a:ext cx="4825096" cy="274242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71" y="614314"/>
            <a:ext cx="3254330" cy="243760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657247"/>
            <a:ext cx="3388387" cy="239802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0B0F50B-FF94-B24D-8C5C-3387623C7B38}"/>
              </a:ext>
            </a:extLst>
          </p:cNvPr>
          <p:cNvSpPr txBox="1"/>
          <p:nvPr/>
        </p:nvSpPr>
        <p:spPr>
          <a:xfrm>
            <a:off x="3657600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083EBD-4E25-9E49-B176-F64B466F2AEA}"/>
              </a:ext>
            </a:extLst>
          </p:cNvPr>
          <p:cNvSpPr txBox="1"/>
          <p:nvPr/>
        </p:nvSpPr>
        <p:spPr>
          <a:xfrm>
            <a:off x="3657600" y="2283278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55CD375-39EA-2646-817F-29005A4F72B2}"/>
              </a:ext>
            </a:extLst>
          </p:cNvPr>
          <p:cNvSpPr txBox="1"/>
          <p:nvPr/>
        </p:nvSpPr>
        <p:spPr>
          <a:xfrm>
            <a:off x="3593649" y="6329988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/>
              <a:t>Шахта Карбонит</a:t>
            </a:r>
          </a:p>
          <a:p>
            <a:pPr algn="l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459DEA-B56A-F34C-9B3D-2A605BFA5E07}"/>
              </a:ext>
            </a:extLst>
          </p:cNvPr>
          <p:cNvSpPr txBox="1"/>
          <p:nvPr/>
        </p:nvSpPr>
        <p:spPr>
          <a:xfrm>
            <a:off x="627742" y="3415393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ru-RU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185824D-A3B9-3644-8368-A410E04B5677}"/>
              </a:ext>
            </a:extLst>
          </p:cNvPr>
          <p:cNvSpPr txBox="1"/>
          <p:nvPr/>
        </p:nvSpPr>
        <p:spPr>
          <a:xfrm>
            <a:off x="3657600" y="2573564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463BAEA-A901-1746-B793-5CC5F542144F}"/>
              </a:ext>
            </a:extLst>
          </p:cNvPr>
          <p:cNvSpPr txBox="1"/>
          <p:nvPr/>
        </p:nvSpPr>
        <p:spPr>
          <a:xfrm>
            <a:off x="1624236" y="305192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/>
              <a:t>Село Карбонит</a:t>
            </a:r>
          </a:p>
          <a:p>
            <a:pPr algn="l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69F619-E56E-9E46-9D40-117B419C06A0}"/>
              </a:ext>
            </a:extLst>
          </p:cNvPr>
          <p:cNvSpPr txBox="1"/>
          <p:nvPr/>
        </p:nvSpPr>
        <p:spPr>
          <a:xfrm>
            <a:off x="5854355" y="2988303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/>
              <a:t>Герб</a:t>
            </a:r>
          </a:p>
          <a:p>
            <a:pPr algn="l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952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71600" y="620688"/>
            <a:ext cx="7200800" cy="720080"/>
          </a:xfrm>
        </p:spPr>
        <p:txBody>
          <a:bodyPr/>
          <a:lstStyle/>
          <a:p>
            <a:pPr algn="ctr"/>
            <a:r>
              <a:rPr lang="ru-RU" sz="3600" dirty="0" smtClean="0">
                <a:latin typeface="+mn-lt"/>
              </a:rPr>
              <a:t/>
            </a:r>
            <a:br>
              <a:rPr lang="ru-RU" sz="3600" dirty="0" smtClean="0">
                <a:latin typeface="+mn-lt"/>
              </a:rPr>
            </a:br>
            <a:r>
              <a:rPr lang="ru-RU" sz="3600" dirty="0">
                <a:latin typeface="+mn-lt"/>
              </a:rPr>
              <a:t/>
            </a:r>
            <a:br>
              <a:rPr lang="ru-RU" sz="3600" dirty="0">
                <a:latin typeface="+mn-lt"/>
              </a:rPr>
            </a:br>
            <a:r>
              <a:rPr lang="ru-RU" sz="3600" dirty="0" smtClean="0">
                <a:latin typeface="+mn-lt"/>
              </a:rPr>
              <a:t/>
            </a:r>
            <a:br>
              <a:rPr lang="ru-RU" sz="3600" dirty="0" smtClean="0">
                <a:latin typeface="+mn-lt"/>
              </a:rPr>
            </a:br>
            <a:r>
              <a:rPr lang="ru-RU" sz="3600" dirty="0" err="1" smtClean="0">
                <a:latin typeface="+mn-lt"/>
              </a:rPr>
              <a:t>Російсько-українська</a:t>
            </a:r>
            <a:r>
              <a:rPr lang="ru-RU" sz="3600" dirty="0" smtClean="0">
                <a:latin typeface="+mn-lt"/>
              </a:rPr>
              <a:t> </a:t>
            </a:r>
            <a:r>
              <a:rPr lang="ru-RU" sz="3600" dirty="0" err="1">
                <a:latin typeface="+mn-lt"/>
              </a:rPr>
              <a:t>війна</a:t>
            </a:r>
            <a:r>
              <a:rPr lang="ru-RU" sz="3600" dirty="0">
                <a:latin typeface="+mn-lt"/>
              </a:rPr>
              <a:t/>
            </a:r>
            <a:br>
              <a:rPr lang="ru-RU" sz="3600" dirty="0">
                <a:latin typeface="+mn-lt"/>
              </a:rPr>
            </a:br>
            <a:endParaRPr lang="ru-RU" sz="3600" dirty="0">
              <a:latin typeface="+mn-lt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251520" y="1196752"/>
            <a:ext cx="8640960" cy="5472609"/>
          </a:xfrm>
        </p:spPr>
        <p:txBody>
          <a:bodyPr>
            <a:noAutofit/>
          </a:bodyPr>
          <a:lstStyle/>
          <a:p>
            <a:pPr algn="just"/>
            <a:r>
              <a:rPr lang="ru-RU" dirty="0"/>
              <a:t>                          </a:t>
            </a:r>
            <a:r>
              <a:rPr lang="ru-RU" sz="2600" dirty="0" err="1"/>
              <a:t>Війна</a:t>
            </a:r>
            <a:r>
              <a:rPr lang="ru-RU" sz="2600" dirty="0"/>
              <a:t> на </a:t>
            </a:r>
            <a:r>
              <a:rPr lang="ru-RU" sz="2600" dirty="0" err="1"/>
              <a:t>сході</a:t>
            </a:r>
            <a:r>
              <a:rPr lang="ru-RU" sz="2600" dirty="0"/>
              <a:t> </a:t>
            </a:r>
            <a:r>
              <a:rPr lang="ru-RU" sz="2600" dirty="0" err="1"/>
              <a:t>України</a:t>
            </a:r>
            <a:endParaRPr lang="ru-RU" sz="2600" dirty="0"/>
          </a:p>
          <a:p>
            <a:pPr algn="just"/>
            <a:r>
              <a:rPr lang="ru-RU" sz="2600" dirty="0"/>
              <a:t> </a:t>
            </a:r>
            <a:r>
              <a:rPr lang="ru-RU" sz="2600" dirty="0" smtClean="0"/>
              <a:t>    </a:t>
            </a:r>
            <a:r>
              <a:rPr lang="ru-RU" sz="2600" dirty="0" smtClean="0"/>
              <a:t>6 </a:t>
            </a:r>
            <a:r>
              <a:rPr lang="ru-RU" sz="2600" dirty="0" err="1"/>
              <a:t>вересня</a:t>
            </a:r>
            <a:r>
              <a:rPr lang="ru-RU" sz="2600" dirty="0"/>
              <a:t> 2014 року Золоте </a:t>
            </a:r>
            <a:r>
              <a:rPr lang="ru-RU" sz="2600" dirty="0" err="1"/>
              <a:t>було</a:t>
            </a:r>
            <a:r>
              <a:rPr lang="ru-RU" sz="2600" dirty="0"/>
              <a:t> </a:t>
            </a:r>
            <a:r>
              <a:rPr lang="ru-RU" sz="2600" dirty="0" err="1"/>
              <a:t>обстріляне</a:t>
            </a:r>
            <a:r>
              <a:rPr lang="ru-RU" sz="2600" dirty="0"/>
              <a:t> </a:t>
            </a:r>
            <a:r>
              <a:rPr lang="ru-RU" sz="2600" dirty="0" err="1"/>
              <a:t>керованими</a:t>
            </a:r>
            <a:r>
              <a:rPr lang="ru-RU" sz="2600" dirty="0"/>
              <a:t> </a:t>
            </a:r>
            <a:r>
              <a:rPr lang="ru-RU" sz="2600" dirty="0" err="1"/>
              <a:t>Російською</a:t>
            </a:r>
            <a:r>
              <a:rPr lang="ru-RU" sz="2600" dirty="0"/>
              <a:t> </a:t>
            </a:r>
            <a:r>
              <a:rPr lang="ru-RU" sz="2600" dirty="0" err="1"/>
              <a:t>Федерацією</a:t>
            </a:r>
            <a:r>
              <a:rPr lang="ru-RU" sz="2600" dirty="0"/>
              <a:t> </a:t>
            </a:r>
            <a:r>
              <a:rPr lang="ru-RU" sz="2600" dirty="0" err="1"/>
              <a:t>терористами</a:t>
            </a:r>
            <a:r>
              <a:rPr lang="ru-RU" sz="2600" dirty="0"/>
              <a:t>.</a:t>
            </a:r>
          </a:p>
          <a:p>
            <a:pPr algn="just"/>
            <a:r>
              <a:rPr lang="ru-RU" sz="2600" dirty="0" smtClean="0"/>
              <a:t>     6 </a:t>
            </a:r>
            <a:r>
              <a:rPr lang="ru-RU" sz="2600" dirty="0" err="1"/>
              <a:t>жовтня</a:t>
            </a:r>
            <a:r>
              <a:rPr lang="ru-RU" sz="2600" dirty="0"/>
              <a:t> 2014 року з </a:t>
            </a:r>
            <a:r>
              <a:rPr lang="ru-RU" sz="2600" dirty="0" err="1"/>
              <a:t>контрольованого</a:t>
            </a:r>
            <a:r>
              <a:rPr lang="ru-RU" sz="2600" dirty="0"/>
              <a:t> </a:t>
            </a:r>
            <a:r>
              <a:rPr lang="ru-RU" sz="2600" dirty="0" err="1"/>
              <a:t>терористами</a:t>
            </a:r>
            <a:r>
              <a:rPr lang="ru-RU" sz="2600" dirty="0"/>
              <a:t> </a:t>
            </a:r>
            <a:r>
              <a:rPr lang="ru-RU" sz="2600" dirty="0" err="1"/>
              <a:t>Кіровська</a:t>
            </a:r>
            <a:r>
              <a:rPr lang="ru-RU" sz="2600" dirty="0"/>
              <a:t> </a:t>
            </a:r>
            <a:r>
              <a:rPr lang="ru-RU" sz="2600" dirty="0" err="1"/>
              <a:t>було</a:t>
            </a:r>
            <a:r>
              <a:rPr lang="ru-RU" sz="2600" dirty="0"/>
              <a:t> </a:t>
            </a:r>
            <a:r>
              <a:rPr lang="ru-RU" sz="2600" dirty="0" err="1"/>
              <a:t>здійснено</a:t>
            </a:r>
            <a:r>
              <a:rPr lang="ru-RU" sz="2600" dirty="0"/>
              <a:t> </a:t>
            </a:r>
            <a:r>
              <a:rPr lang="ru-RU" sz="2600" dirty="0" err="1"/>
              <a:t>обстріл</a:t>
            </a:r>
            <a:r>
              <a:rPr lang="ru-RU" sz="2600" dirty="0"/>
              <a:t> Золотого установками РСЗВ БМ-21 «Град», </a:t>
            </a:r>
            <a:r>
              <a:rPr lang="ru-RU" sz="2600" dirty="0" err="1"/>
              <a:t>від</a:t>
            </a:r>
            <a:r>
              <a:rPr lang="ru-RU" sz="2600" dirty="0"/>
              <a:t> </a:t>
            </a:r>
            <a:r>
              <a:rPr lang="ru-RU" sz="2600" dirty="0" err="1"/>
              <a:t>осколкових</a:t>
            </a:r>
            <a:r>
              <a:rPr lang="ru-RU" sz="2600" dirty="0"/>
              <a:t> </a:t>
            </a:r>
            <a:r>
              <a:rPr lang="ru-RU" sz="2600" dirty="0" err="1"/>
              <a:t>поранень</a:t>
            </a:r>
            <a:r>
              <a:rPr lang="ru-RU" sz="2600" dirty="0"/>
              <a:t> померли </a:t>
            </a:r>
            <a:r>
              <a:rPr lang="ru-RU" sz="2600" dirty="0" err="1"/>
              <a:t>місцеві</a:t>
            </a:r>
            <a:endParaRPr lang="ru-RU" sz="2600" dirty="0"/>
          </a:p>
          <a:p>
            <a:pPr algn="just"/>
            <a:r>
              <a:rPr lang="ru-RU" sz="2600" dirty="0" smtClean="0"/>
              <a:t>     7 </a:t>
            </a:r>
            <a:r>
              <a:rPr lang="ru-RU" sz="2600" dirty="0" err="1"/>
              <a:t>жовтня</a:t>
            </a:r>
            <a:r>
              <a:rPr lang="ru-RU" sz="2600" dirty="0"/>
              <a:t> 2014 року </a:t>
            </a:r>
            <a:r>
              <a:rPr lang="ru-RU" sz="2600" dirty="0" err="1"/>
              <a:t>місто</a:t>
            </a:r>
            <a:r>
              <a:rPr lang="ru-RU" sz="2600" dirty="0"/>
              <a:t> </a:t>
            </a:r>
            <a:r>
              <a:rPr lang="ru-RU" sz="2600" dirty="0" err="1"/>
              <a:t>було</a:t>
            </a:r>
            <a:r>
              <a:rPr lang="ru-RU" sz="2600" dirty="0"/>
              <a:t> </a:t>
            </a:r>
            <a:r>
              <a:rPr lang="ru-RU" sz="2600" dirty="0" err="1"/>
              <a:t>виключено</a:t>
            </a:r>
            <a:r>
              <a:rPr lang="ru-RU" sz="2600" dirty="0"/>
              <a:t> </a:t>
            </a:r>
            <a:r>
              <a:rPr lang="ru-RU" sz="2600" dirty="0" err="1"/>
              <a:t>зі</a:t>
            </a:r>
            <a:r>
              <a:rPr lang="ru-RU" sz="2600" dirty="0"/>
              <a:t> складу </a:t>
            </a:r>
            <a:r>
              <a:rPr lang="ru-RU" sz="2600" dirty="0" err="1"/>
              <a:t>Первомайської</a:t>
            </a:r>
            <a:r>
              <a:rPr lang="ru-RU" sz="2600" dirty="0"/>
              <a:t> </a:t>
            </a:r>
            <a:r>
              <a:rPr lang="ru-RU" sz="2600" dirty="0" err="1"/>
              <a:t>міськради</a:t>
            </a:r>
            <a:r>
              <a:rPr lang="ru-RU" sz="2600" dirty="0"/>
              <a:t> і </a:t>
            </a:r>
            <a:r>
              <a:rPr lang="ru-RU" sz="2600" dirty="0" err="1"/>
              <a:t>приєднано</a:t>
            </a:r>
            <a:r>
              <a:rPr lang="ru-RU" sz="2600" dirty="0"/>
              <a:t> до </a:t>
            </a:r>
            <a:r>
              <a:rPr lang="ru-RU" sz="2600" dirty="0" err="1"/>
              <a:t>Попаснянського</a:t>
            </a:r>
            <a:r>
              <a:rPr lang="ru-RU" sz="2600" dirty="0"/>
              <a:t> району </a:t>
            </a:r>
            <a:r>
              <a:rPr lang="ru-RU" sz="2600" dirty="0" err="1"/>
              <a:t>Луганської</a:t>
            </a:r>
            <a:r>
              <a:rPr lang="ru-RU" sz="2600" dirty="0"/>
              <a:t> </a:t>
            </a:r>
            <a:r>
              <a:rPr lang="ru-RU" sz="2600" dirty="0" err="1"/>
              <a:t>області</a:t>
            </a:r>
            <a:r>
              <a:rPr lang="ru-RU" sz="2600" dirty="0"/>
              <a:t>.</a:t>
            </a:r>
          </a:p>
          <a:p>
            <a:pPr algn="just"/>
            <a:r>
              <a:rPr lang="ru-RU" sz="2600" dirty="0"/>
              <a:t> </a:t>
            </a:r>
            <a:r>
              <a:rPr lang="ru-RU" sz="2600" dirty="0" smtClean="0"/>
              <a:t>    </a:t>
            </a:r>
            <a:r>
              <a:rPr lang="ru-RU" sz="2600" dirty="0" smtClean="0"/>
              <a:t>На  </a:t>
            </a:r>
            <a:r>
              <a:rPr lang="ru-RU" sz="2600" dirty="0" err="1"/>
              <a:t>даний</a:t>
            </a:r>
            <a:r>
              <a:rPr lang="ru-RU" sz="2600" dirty="0"/>
              <a:t> момент </a:t>
            </a:r>
            <a:r>
              <a:rPr lang="ru-RU" sz="2600" dirty="0" smtClean="0"/>
              <a:t>у </a:t>
            </a:r>
            <a:r>
              <a:rPr lang="ru-RU" sz="2600" dirty="0" err="1"/>
              <a:t>нашому</a:t>
            </a:r>
            <a:r>
              <a:rPr lang="ru-RU" sz="2600" dirty="0"/>
              <a:t> </a:t>
            </a:r>
            <a:r>
              <a:rPr lang="ru-RU" sz="2600" dirty="0" err="1" smtClean="0"/>
              <a:t>місті</a:t>
            </a:r>
            <a:r>
              <a:rPr lang="ru-RU" sz="2600" dirty="0" smtClean="0"/>
              <a:t>,</a:t>
            </a:r>
            <a:r>
              <a:rPr lang="ru-RU" sz="2600" dirty="0" smtClean="0"/>
              <a:t> за наказом </a:t>
            </a:r>
            <a:r>
              <a:rPr lang="ru-RU" sz="2600" dirty="0" smtClean="0"/>
              <a:t>президента  </a:t>
            </a:r>
            <a:r>
              <a:rPr lang="ru-RU" sz="2600" dirty="0" err="1" smtClean="0"/>
              <a:t>України</a:t>
            </a:r>
            <a:r>
              <a:rPr lang="ru-RU" sz="2600" dirty="0" smtClean="0"/>
              <a:t> </a:t>
            </a:r>
            <a:r>
              <a:rPr lang="ru-RU" sz="2600" dirty="0" err="1" smtClean="0"/>
              <a:t>Володимира</a:t>
            </a:r>
            <a:r>
              <a:rPr lang="ru-RU" sz="2600" dirty="0" smtClean="0"/>
              <a:t> </a:t>
            </a:r>
            <a:r>
              <a:rPr lang="ru-RU" sz="2600" dirty="0" err="1" smtClean="0"/>
              <a:t>Зеленського</a:t>
            </a:r>
            <a:r>
              <a:rPr lang="ru-RU" sz="2600" dirty="0" smtClean="0"/>
              <a:t>, </a:t>
            </a:r>
            <a:r>
              <a:rPr lang="ru-RU" sz="2600" dirty="0" err="1" smtClean="0"/>
              <a:t>відведено</a:t>
            </a:r>
            <a:r>
              <a:rPr lang="ru-RU" sz="2600" dirty="0" smtClean="0"/>
              <a:t>  </a:t>
            </a:r>
            <a:r>
              <a:rPr lang="ru-RU" sz="2600" dirty="0" err="1"/>
              <a:t>війська</a:t>
            </a:r>
            <a:r>
              <a:rPr lang="ru-RU" sz="2600" dirty="0"/>
              <a:t>. </a:t>
            </a:r>
          </a:p>
          <a:p>
            <a:pPr algn="just"/>
            <a:endParaRPr lang="ru-RU" sz="2600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06178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113</TotalTime>
  <Words>221</Words>
  <Application>Microsoft Office PowerPoint</Application>
  <PresentationFormat>Экран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      Мій рідний край  м. золоте </vt:lpstr>
      <vt:lpstr>Історична довідка</vt:lpstr>
      <vt:lpstr>Походження назви</vt:lpstr>
      <vt:lpstr>Презентация PowerPoint</vt:lpstr>
      <vt:lpstr>   Російсько-українська війна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Моисееко Артур Вадимович</dc:creator>
  <cp:lastModifiedBy>Пользователь Windows</cp:lastModifiedBy>
  <cp:revision>16</cp:revision>
  <dcterms:created xsi:type="dcterms:W3CDTF">2021-02-25T21:54:56Z</dcterms:created>
  <dcterms:modified xsi:type="dcterms:W3CDTF">2021-03-15T12:04:28Z</dcterms:modified>
</cp:coreProperties>
</file>