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 Slab" panose="020B0604020202020204" charset="0"/>
      <p:regular r:id="rId9"/>
      <p:bold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7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01c9725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01c9725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01c9725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01c9725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01c9725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01c9725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01c9725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01c9725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01c972539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01c972539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888274" y="846050"/>
            <a:ext cx="7916092" cy="162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Мій рідний край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 dirty="0"/>
              <a:t>Салтівський район </a:t>
            </a:r>
            <a:endParaRPr sz="26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942051" y="3438875"/>
            <a:ext cx="25887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Доценко Владислав </a:t>
            </a:r>
            <a:endParaRPr lang="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М-15Т1-20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195943"/>
            <a:ext cx="8368200" cy="623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Загальні факти 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188720"/>
            <a:ext cx="4245300" cy="3618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buNone/>
            </a:pPr>
            <a:r>
              <a:rPr lang="ru" dirty="0" smtClean="0"/>
              <a:t>	Салтівка - </a:t>
            </a:r>
            <a:r>
              <a:rPr lang="ru" dirty="0"/>
              <a:t>це місто у </a:t>
            </a:r>
            <a:r>
              <a:rPr lang="ru" dirty="0" smtClean="0"/>
              <a:t>місті.</a:t>
            </a:r>
            <a:endParaRPr dirty="0"/>
          </a:p>
          <a:p>
            <a:pPr marL="0" lvl="0" indent="0" algn="just" rtl="0">
              <a:lnSpc>
                <a:spcPct val="110000"/>
              </a:lnSpc>
              <a:buNone/>
            </a:pPr>
            <a:r>
              <a:rPr lang="ru" dirty="0"/>
              <a:t>Салтівський житловий масив - найбільший житловий масив </a:t>
            </a:r>
            <a:r>
              <a:rPr lang="ru" dirty="0" smtClean="0"/>
              <a:t>України.</a:t>
            </a:r>
            <a:endParaRPr dirty="0"/>
          </a:p>
          <a:p>
            <a:pPr marL="0" lvl="0" indent="0" algn="just" rtl="0">
              <a:lnSpc>
                <a:spcPct val="110000"/>
              </a:lnSpc>
              <a:buNone/>
            </a:pPr>
            <a:r>
              <a:rPr lang="ru" dirty="0" smtClean="0"/>
              <a:t>	Населення </a:t>
            </a:r>
            <a:r>
              <a:rPr lang="ru" dirty="0"/>
              <a:t>Салтівки - понад 400 тисяч осіб (за цим показником він перевищує ряд обласних центрів України</a:t>
            </a:r>
            <a:r>
              <a:rPr lang="ru" dirty="0" smtClean="0"/>
              <a:t>).</a:t>
            </a:r>
            <a:endParaRPr dirty="0"/>
          </a:p>
          <a:p>
            <a:pPr marL="0" lvl="0" indent="0" algn="just" rtl="0">
              <a:lnSpc>
                <a:spcPct val="110000"/>
              </a:lnSpc>
              <a:buNone/>
            </a:pPr>
            <a:r>
              <a:rPr lang="ru" dirty="0" smtClean="0"/>
              <a:t>	Район </a:t>
            </a:r>
            <a:r>
              <a:rPr lang="ru" dirty="0"/>
              <a:t>найбільш відомий серед жителів міста Харків, як </a:t>
            </a:r>
            <a:r>
              <a:rPr lang="ru" dirty="0" smtClean="0"/>
              <a:t>спальний.</a:t>
            </a:r>
            <a:endParaRPr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200" y="1067344"/>
            <a:ext cx="41229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339634"/>
            <a:ext cx="8368200" cy="613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Історія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227909"/>
            <a:ext cx="8547094" cy="3670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10000"/>
              </a:lnSpc>
              <a:buNone/>
            </a:pPr>
            <a:r>
              <a:rPr lang="ru" dirty="0" smtClean="0"/>
              <a:t>	Про </a:t>
            </a:r>
            <a:r>
              <a:rPr lang="ru" dirty="0"/>
              <a:t>те, що люди існували на території Салтівки ще до нашої ери, свідчать знахідки археолога Костянтина Пеляшенко. У 2007 році на вулиці Чернівецькій (неподалік від станції метро імені Академіка Павлова), він знайшов кераміку і культурний </a:t>
            </a:r>
            <a:r>
              <a:rPr lang="ru" dirty="0" smtClean="0"/>
              <a:t>шар </a:t>
            </a:r>
            <a:r>
              <a:rPr lang="ru" dirty="0"/>
              <a:t>поселення бронзового віку. Це говорить про те, що люди жили на території сучасного Салтівського житлового масиву ще приблизно 5 тисяч років тому.</a:t>
            </a:r>
            <a:endParaRPr dirty="0"/>
          </a:p>
          <a:p>
            <a:pPr marL="0" lvl="0" indent="0" algn="just" rtl="0">
              <a:lnSpc>
                <a:spcPct val="110000"/>
              </a:lnSpc>
              <a:buNone/>
            </a:pPr>
            <a:r>
              <a:rPr lang="ru" dirty="0" smtClean="0"/>
              <a:t>	Археологічні </a:t>
            </a:r>
            <a:r>
              <a:rPr lang="ru" dirty="0"/>
              <a:t>знахідки на території, де знаходиться сучасний Салтівський житловий масив, розповідають про те, що тут у 7-5 століттях до нашої ери, скіфи ховали своїх померлих під курганами. У 1977 році на території сучасного Салтівського трамвайного депо, археологами Харківського історичного музею було знайдено декілька скіфських курганів. Під час розкопок, вчені знайшли золоті речі. Так, наприклад, в одному з курганів було знайдено 35 золотих нашивок у формі маленьких ґудзиків з припаяними всередині петлями.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87900" y="156754"/>
            <a:ext cx="8368200" cy="6210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Заснування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-1" y="1201782"/>
            <a:ext cx="3553097" cy="3784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buNone/>
            </a:pPr>
            <a:r>
              <a:rPr lang="ru" sz="2000" dirty="0" smtClean="0"/>
              <a:t>	За </a:t>
            </a:r>
            <a:r>
              <a:rPr lang="ru" sz="2000" dirty="0"/>
              <a:t>генеральним планом реконструкції Харкова 1934 </a:t>
            </a:r>
            <a:r>
              <a:rPr lang="ru" sz="2000" dirty="0" smtClean="0"/>
              <a:t>р. передбачалося житлове </a:t>
            </a:r>
            <a:r>
              <a:rPr lang="ru" sz="2000" dirty="0"/>
              <a:t>будівництво в районі Салтівки.</a:t>
            </a:r>
            <a:endParaRPr sz="2000" dirty="0"/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ru" sz="2000" dirty="0" smtClean="0"/>
              <a:t>	У </a:t>
            </a:r>
            <a:r>
              <a:rPr lang="ru" sz="2000" dirty="0"/>
              <a:t>1963 </a:t>
            </a:r>
            <a:r>
              <a:rPr lang="ru" sz="2000" dirty="0" smtClean="0"/>
              <a:t>р. </a:t>
            </a:r>
            <a:r>
              <a:rPr lang="ru" sz="2000" dirty="0"/>
              <a:t>почали розробляти першу схему </a:t>
            </a:r>
            <a:r>
              <a:rPr lang="ru" sz="2000" dirty="0" smtClean="0"/>
              <a:t>планування та </a:t>
            </a:r>
            <a:r>
              <a:rPr lang="ru" sz="2000" dirty="0"/>
              <a:t>будівництва Салтівського житлового масиву.</a:t>
            </a:r>
            <a:endParaRPr sz="2000" dirty="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978" y="1398795"/>
            <a:ext cx="5181222" cy="35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7900" y="261257"/>
            <a:ext cx="8368200" cy="6662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Районні місця для відвідування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7900" y="2387282"/>
            <a:ext cx="8507906" cy="592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200" dirty="0"/>
              <a:t>                         Парк Перемоги                          </a:t>
            </a:r>
            <a:r>
              <a:rPr lang="ru" sz="1200" dirty="0" smtClean="0"/>
              <a:t>Харківський </a:t>
            </a:r>
            <a:r>
              <a:rPr lang="ru" sz="1200" dirty="0"/>
              <a:t>Палац Дитячої </a:t>
            </a:r>
            <a:r>
              <a:rPr lang="ru" sz="1200" dirty="0" smtClean="0"/>
              <a:t>		ТРК </a:t>
            </a:r>
            <a:r>
              <a:rPr lang="ru" sz="1200" dirty="0"/>
              <a:t>“Україна</a:t>
            </a:r>
            <a:r>
              <a:rPr lang="ru" sz="1200" dirty="0" smtClean="0"/>
              <a:t>”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ru" sz="1200" dirty="0"/>
              <a:t>І Юнацької </a:t>
            </a:r>
            <a:r>
              <a:rPr lang="ru" sz="1200" dirty="0" smtClean="0"/>
              <a:t> Творчості</a:t>
            </a:r>
            <a:endParaRPr sz="1200" dirty="0"/>
          </a:p>
        </p:txBody>
      </p:sp>
      <p:pic>
        <p:nvPicPr>
          <p:cNvPr id="91" name="Google Shape;91;p17" descr="Новая аллея в парке &quot;Победа&quot; - YouTub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25" y="959048"/>
            <a:ext cx="2446500" cy="13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ТРЦ Французский бульвар с Эйфелевой башней в Харьковке" title="ТРЦ Французский бульвар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25" y="3048575"/>
            <a:ext cx="2446500" cy="154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151" y="1027846"/>
            <a:ext cx="2591949" cy="13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9187" y="1012888"/>
            <a:ext cx="2205626" cy="13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descr="Харьковский Региональный Центр предоставления административных и социальных  услуг по адресу проспект Тракторостроителей, 144 – отзывы, фото, цены,  телефон и адрес на Харьков Инфо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711" y="3048575"/>
            <a:ext cx="2742601" cy="154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Барабашово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6975" y="3048575"/>
            <a:ext cx="2669125" cy="15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725175" y="4615525"/>
            <a:ext cx="18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95325" y="4615525"/>
            <a:ext cx="78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ТРК “Французький бульвар”                           “ЦНАП”                                                “Барабашово”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Дякую за увагу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</Words>
  <Application>Microsoft Office PowerPoint</Application>
  <PresentationFormat>Экран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Roboto Slab</vt:lpstr>
      <vt:lpstr>Arial</vt:lpstr>
      <vt:lpstr>Roboto</vt:lpstr>
      <vt:lpstr>Marina</vt:lpstr>
      <vt:lpstr>Мій рідний край Салтівський район  </vt:lpstr>
      <vt:lpstr> Загальні факти </vt:lpstr>
      <vt:lpstr>Історія</vt:lpstr>
      <vt:lpstr>Заснування</vt:lpstr>
      <vt:lpstr>Районні місця для відвідування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рідний край Салтівський район  </dc:title>
  <cp:lastModifiedBy>Пользователь Windows</cp:lastModifiedBy>
  <cp:revision>2</cp:revision>
  <dcterms:modified xsi:type="dcterms:W3CDTF">2021-03-11T12:22:56Z</dcterms:modified>
</cp:coreProperties>
</file>