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278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621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236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552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605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001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76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10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037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481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42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EC0B-67D3-42B7-89E2-F88817A57602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97FAF-463C-4A4D-860C-102BCEDC3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6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27077" y="703385"/>
            <a:ext cx="6119446" cy="385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думали,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так просто.</a:t>
            </a:r>
            <a:endParaRPr lang="en-US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супер.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ексклюзив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По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ній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пройшли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катки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історії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На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ній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відпрацьовані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випробувань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Вона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загартована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найвищим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гартом. В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умовах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сучасного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їй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немає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ціни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ru-RU" sz="2400" b="1" dirty="0" err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Ліна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Костенко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ліна костенк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571" y="439615"/>
            <a:ext cx="4254319" cy="560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637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27077" y="703385"/>
            <a:ext cx="6119446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/>
              <a:t>«Ми </a:t>
            </a:r>
            <a:r>
              <a:rPr lang="uk-UA" sz="3200" b="1" dirty="0"/>
              <a:t>мусимо навчитися чути себе українцями-не галицькими</a:t>
            </a:r>
            <a:r>
              <a:rPr lang="uk-UA" sz="3200" b="1" dirty="0" smtClean="0"/>
              <a:t>, не </a:t>
            </a:r>
            <a:r>
              <a:rPr lang="uk-UA" sz="3200" b="1" dirty="0"/>
              <a:t>буковинськими українцями</a:t>
            </a:r>
            <a:r>
              <a:rPr lang="uk-UA" sz="3200" b="1" smtClean="0"/>
              <a:t>, а </a:t>
            </a:r>
            <a:r>
              <a:rPr lang="uk-UA" sz="3200" b="1" dirty="0"/>
              <a:t>українцями без офіційних </a:t>
            </a:r>
            <a:r>
              <a:rPr lang="uk-UA" sz="3200" b="1" dirty="0" smtClean="0"/>
              <a:t>кордонів».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/>
              <a:t>				Іван </a:t>
            </a:r>
            <a:r>
              <a:rPr lang="uk-UA" sz="3200" b="1" dirty="0"/>
              <a:t>Франко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артинки по запросу франко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046" y="703385"/>
            <a:ext cx="4431323" cy="55567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21978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</Words>
  <Application>Microsoft Office PowerPoint</Application>
  <PresentationFormat>Произвольный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 Windows</cp:lastModifiedBy>
  <cp:revision>6</cp:revision>
  <dcterms:created xsi:type="dcterms:W3CDTF">2019-11-21T15:54:58Z</dcterms:created>
  <dcterms:modified xsi:type="dcterms:W3CDTF">2019-11-27T21:03:11Z</dcterms:modified>
</cp:coreProperties>
</file>