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836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1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5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8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66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1959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2347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14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08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3200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0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9C34-73D4-413F-BA1D-94356CAA00B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9E23-384A-4E0F-8F69-FFA455A4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5431" y1="92449" x2="35431" y2="92449"/>
                        <a14:foregroundMark x1="38883" y1="90236" x2="38883" y2="90236"/>
                        <a14:foregroundMark x1="35431" y1="89855" x2="35431" y2="8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4042" y="2798700"/>
            <a:ext cx="2705993" cy="3601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86" b="99735" l="10000" r="90000">
                        <a14:foregroundMark x1="39750" y1="72478" x2="39750" y2="72478"/>
                        <a14:foregroundMark x1="64125" y1="88142" x2="64125" y2="881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67986" y="430622"/>
            <a:ext cx="2804808" cy="3961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42" l="83" r="100000"/>
                    </a14:imgEffect>
                    <a14:imgEffect>
                      <a14:sharpenSoften amount="25000"/>
                    </a14:imgEffect>
                    <a14:imgEffect>
                      <a14:colorTemperature colorTemp="7469"/>
                    </a14:imgEffect>
                    <a14:imgEffect>
                      <a14:saturation sat="67000"/>
                    </a14:imgEffect>
                    <a14:imgEffect>
                      <a14:brightnessContrast bright="4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982" y="-215971"/>
            <a:ext cx="5956475" cy="309865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542" y="1266204"/>
            <a:ext cx="2474129" cy="12065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latin typeface="Segoe Print" panose="02000600000000000000" pitchFamily="2" charset="0"/>
              </a:rPr>
              <a:t>Крилаті</a:t>
            </a:r>
            <a:r>
              <a:rPr lang="ru-RU" sz="2000" dirty="0">
                <a:latin typeface="Segoe Print" panose="02000600000000000000" pitchFamily="2" charset="0"/>
              </a:rPr>
              <a:t> </a:t>
            </a:r>
            <a:r>
              <a:rPr lang="ru-RU" sz="2000" dirty="0" err="1" smtClean="0">
                <a:latin typeface="Segoe Print" panose="02000600000000000000" pitchFamily="2" charset="0"/>
              </a:rPr>
              <a:t>вислови</a:t>
            </a:r>
            <a:r>
              <a:rPr lang="ru-RU" sz="2000" dirty="0" smtClean="0">
                <a:latin typeface="Segoe Print" panose="02000600000000000000" pitchFamily="2" charset="0"/>
              </a:rPr>
              <a:t>  про </a:t>
            </a:r>
            <a:r>
              <a:rPr lang="ru-RU" sz="2000" dirty="0" err="1" smtClean="0">
                <a:latin typeface="Segoe Print" panose="02000600000000000000" pitchFamily="2" charset="0"/>
              </a:rPr>
              <a:t>мову</a:t>
            </a:r>
            <a:r>
              <a:rPr lang="ru-RU" sz="2000" dirty="0" smtClean="0">
                <a:latin typeface="Segoe Print" panose="02000600000000000000" pitchFamily="2" charset="0"/>
              </a:rPr>
              <a:t> </a:t>
            </a:r>
            <a:r>
              <a:rPr lang="ru-RU" sz="2000" dirty="0" err="1" smtClean="0">
                <a:latin typeface="Segoe Print" panose="02000600000000000000" pitchFamily="2" charset="0"/>
              </a:rPr>
              <a:t>українських</a:t>
            </a:r>
            <a:r>
              <a:rPr lang="ru-RU" sz="2000" dirty="0" smtClean="0">
                <a:latin typeface="Segoe Print" panose="02000600000000000000" pitchFamily="2" charset="0"/>
              </a:rPr>
              <a:t> </a:t>
            </a:r>
            <a:r>
              <a:rPr lang="ru-RU" sz="2000" dirty="0" err="1" smtClean="0">
                <a:latin typeface="Segoe Print" panose="02000600000000000000" pitchFamily="2" charset="0"/>
              </a:rPr>
              <a:t>поетів</a:t>
            </a:r>
            <a:r>
              <a:rPr lang="ru-RU" sz="2000" dirty="0" smtClean="0">
                <a:latin typeface="Segoe Print" panose="02000600000000000000" pitchFamily="2" charset="0"/>
              </a:rPr>
              <a:t> </a:t>
            </a:r>
            <a:r>
              <a:rPr lang="ru-RU" sz="2400" dirty="0">
                <a:latin typeface="Segoe Print" panose="02000600000000000000" pitchFamily="2" charset="0"/>
              </a:rPr>
              <a:t/>
            </a:r>
            <a:br>
              <a:rPr lang="ru-RU" sz="2400" dirty="0">
                <a:latin typeface="Segoe Print" panose="02000600000000000000" pitchFamily="2" charset="0"/>
              </a:rPr>
            </a:b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8849" y="4368955"/>
            <a:ext cx="3543945" cy="2031325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latin typeface="Segoe Print" panose="02000600000000000000" pitchFamily="2" charset="0"/>
              </a:rPr>
              <a:t>Наша </a:t>
            </a:r>
            <a:r>
              <a:rPr lang="ru-RU" dirty="0" err="1">
                <a:latin typeface="Segoe Print" panose="02000600000000000000" pitchFamily="2" charset="0"/>
              </a:rPr>
              <a:t>мова</a:t>
            </a:r>
            <a:r>
              <a:rPr lang="ru-RU" dirty="0">
                <a:latin typeface="Segoe Print" panose="02000600000000000000" pitchFamily="2" charset="0"/>
              </a:rPr>
              <a:t> — то і є одежа </a:t>
            </a:r>
            <a:r>
              <a:rPr lang="ru-RU" dirty="0" err="1">
                <a:latin typeface="Segoe Print" panose="02000600000000000000" pitchFamily="2" charset="0"/>
              </a:rPr>
              <a:t>нашого</a:t>
            </a:r>
            <a:r>
              <a:rPr lang="ru-RU" dirty="0">
                <a:latin typeface="Segoe Print" panose="02000600000000000000" pitchFamily="2" charset="0"/>
              </a:rPr>
              <a:t> духу, </a:t>
            </a:r>
            <a:r>
              <a:rPr lang="ru-RU" dirty="0" err="1">
                <a:latin typeface="Segoe Print" panose="02000600000000000000" pitchFamily="2" charset="0"/>
              </a:rPr>
              <a:t>або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ще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краще</a:t>
            </a:r>
            <a:r>
              <a:rPr lang="ru-RU" dirty="0">
                <a:latin typeface="Segoe Print" panose="02000600000000000000" pitchFamily="2" charset="0"/>
              </a:rPr>
              <a:t> — </a:t>
            </a:r>
            <a:r>
              <a:rPr lang="ru-RU" dirty="0" err="1">
                <a:latin typeface="Segoe Print" panose="02000600000000000000" pitchFamily="2" charset="0"/>
              </a:rPr>
              <a:t>яскравий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вираз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всього</a:t>
            </a:r>
            <a:r>
              <a:rPr lang="ru-RU" dirty="0">
                <a:latin typeface="Segoe Print" panose="02000600000000000000" pitchFamily="2" charset="0"/>
              </a:rPr>
              <a:t> того, </a:t>
            </a:r>
            <a:r>
              <a:rPr lang="ru-RU" dirty="0" err="1">
                <a:latin typeface="Segoe Print" panose="02000600000000000000" pitchFamily="2" charset="0"/>
              </a:rPr>
              <a:t>що</a:t>
            </a:r>
            <a:r>
              <a:rPr lang="ru-RU" dirty="0">
                <a:latin typeface="Segoe Print" panose="02000600000000000000" pitchFamily="2" charset="0"/>
              </a:rPr>
              <a:t> нас </a:t>
            </a:r>
            <a:r>
              <a:rPr lang="ru-RU" dirty="0" err="1">
                <a:latin typeface="Segoe Print" panose="02000600000000000000" pitchFamily="2" charset="0"/>
              </a:rPr>
              <a:t>вражає</a:t>
            </a:r>
            <a:r>
              <a:rPr lang="ru-RU" dirty="0">
                <a:latin typeface="Segoe Print" panose="02000600000000000000" pitchFamily="2" charset="0"/>
              </a:rPr>
              <a:t>, </a:t>
            </a:r>
            <a:r>
              <a:rPr lang="ru-RU" dirty="0" err="1">
                <a:latin typeface="Segoe Print" panose="02000600000000000000" pitchFamily="2" charset="0"/>
              </a:rPr>
              <a:t>що</a:t>
            </a:r>
            <a:r>
              <a:rPr lang="ru-RU" dirty="0">
                <a:latin typeface="Segoe Print" panose="02000600000000000000" pitchFamily="2" charset="0"/>
              </a:rPr>
              <a:t> ми </a:t>
            </a:r>
            <a:r>
              <a:rPr lang="ru-RU" dirty="0" err="1">
                <a:latin typeface="Segoe Print" panose="02000600000000000000" pitchFamily="2" charset="0"/>
              </a:rPr>
              <a:t>почуваємо</a:t>
            </a:r>
            <a:r>
              <a:rPr lang="ru-RU" dirty="0">
                <a:latin typeface="Segoe Print" panose="02000600000000000000" pitchFamily="2" charset="0"/>
              </a:rPr>
              <a:t>, про </a:t>
            </a:r>
            <a:r>
              <a:rPr lang="ru-RU" dirty="0" err="1">
                <a:latin typeface="Segoe Print" panose="02000600000000000000" pitchFamily="2" charset="0"/>
              </a:rPr>
              <a:t>що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думаємо-гадаємо</a:t>
            </a:r>
            <a:r>
              <a:rPr lang="ru-RU" dirty="0">
                <a:latin typeface="Segoe Print" panose="02000600000000000000" pitchFamily="2" charset="0"/>
              </a:rPr>
              <a:t>, того, </a:t>
            </a:r>
            <a:r>
              <a:rPr lang="ru-RU" dirty="0" err="1">
                <a:latin typeface="Segoe Print" panose="02000600000000000000" pitchFamily="2" charset="0"/>
              </a:rPr>
              <a:t>що</a:t>
            </a:r>
            <a:r>
              <a:rPr lang="ru-RU" dirty="0">
                <a:latin typeface="Segoe Print" panose="02000600000000000000" pitchFamily="2" charset="0"/>
              </a:rPr>
              <a:t> ми </a:t>
            </a:r>
            <a:r>
              <a:rPr lang="ru-RU" dirty="0" err="1">
                <a:latin typeface="Segoe Print" panose="02000600000000000000" pitchFamily="2" charset="0"/>
              </a:rPr>
              <a:t>зовемо</a:t>
            </a:r>
            <a:r>
              <a:rPr lang="ru-RU" dirty="0">
                <a:latin typeface="Segoe Print" panose="02000600000000000000" pitchFamily="2" charset="0"/>
              </a:rPr>
              <a:t> духом </a:t>
            </a:r>
            <a:r>
              <a:rPr lang="ru-RU" dirty="0" err="1">
                <a:latin typeface="Segoe Print" panose="02000600000000000000" pitchFamily="2" charset="0"/>
              </a:rPr>
              <a:t>або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душею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</a:p>
          <a:p>
            <a:pPr algn="r"/>
            <a:r>
              <a:rPr lang="ru-RU" dirty="0" err="1" smtClean="0">
                <a:latin typeface="Segoe Print" panose="02000600000000000000" pitchFamily="2" charset="0"/>
              </a:rPr>
              <a:t>Панас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Мирний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751" y="4406344"/>
            <a:ext cx="31392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Ну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що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б,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здавалося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, слова… Слова та голос —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більш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нічого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. А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серце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б’ється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—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ожива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, Як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їх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почує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!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algn="r"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Тарас Шевченко</a:t>
            </a:r>
            <a:endParaRPr lang="ru-RU" sz="1600" b="0" i="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3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81" y="840307"/>
            <a:ext cx="3242632" cy="32647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37713" y="4954529"/>
            <a:ext cx="2947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Print" panose="02000600000000000000" pitchFamily="2" charset="0"/>
              </a:rPr>
              <a:t>Не </a:t>
            </a:r>
            <a:r>
              <a:rPr lang="ru-RU" sz="1600" dirty="0" err="1" smtClean="0">
                <a:latin typeface="Segoe Print" panose="02000600000000000000" pitchFamily="2" charset="0"/>
              </a:rPr>
              <a:t>єдиним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хлібом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живе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</a:rPr>
              <a:t>людина</a:t>
            </a:r>
            <a:r>
              <a:rPr lang="ru-RU" sz="1600" dirty="0" smtClean="0">
                <a:latin typeface="Segoe Print" panose="02000600000000000000" pitchFamily="2" charset="0"/>
              </a:rPr>
              <a:t>, але </a:t>
            </a:r>
            <a:r>
              <a:rPr lang="ru-RU" sz="1600" dirty="0" err="1" smtClean="0">
                <a:latin typeface="Segoe Print" panose="02000600000000000000" pitchFamily="2" charset="0"/>
              </a:rPr>
              <a:t>кожним</a:t>
            </a:r>
            <a:r>
              <a:rPr lang="ru-RU" sz="1600" dirty="0" smtClean="0">
                <a:latin typeface="Segoe Print" panose="02000600000000000000" pitchFamily="2" charset="0"/>
              </a:rPr>
              <a:t> словом, </a:t>
            </a:r>
            <a:r>
              <a:rPr lang="ru-RU" sz="1600" dirty="0" err="1" smtClean="0">
                <a:latin typeface="Segoe Print" panose="02000600000000000000" pitchFamily="2" charset="0"/>
              </a:rPr>
              <a:t>що</a:t>
            </a:r>
            <a:r>
              <a:rPr lang="ru-RU" sz="1600" dirty="0" smtClean="0">
                <a:latin typeface="Segoe Print" panose="02000600000000000000" pitchFamily="2" charset="0"/>
              </a:rPr>
              <a:t> з </a:t>
            </a:r>
            <a:r>
              <a:rPr lang="ru-RU" sz="1600" dirty="0" err="1" smtClean="0">
                <a:latin typeface="Segoe Print" panose="02000600000000000000" pitchFamily="2" charset="0"/>
              </a:rPr>
              <a:t>Божих</a:t>
            </a:r>
            <a:r>
              <a:rPr lang="ru-RU" sz="1600" dirty="0" smtClean="0">
                <a:latin typeface="Segoe Print" panose="02000600000000000000" pitchFamily="2" charset="0"/>
              </a:rPr>
              <a:t> уст </a:t>
            </a:r>
            <a:r>
              <a:rPr lang="ru-RU" sz="1600" dirty="0" err="1" smtClean="0">
                <a:latin typeface="Segoe Print" panose="02000600000000000000" pitchFamily="2" charset="0"/>
              </a:rPr>
              <a:t>виходить</a:t>
            </a:r>
            <a:r>
              <a:rPr lang="ru-RU" sz="1600" dirty="0" smtClean="0">
                <a:latin typeface="Segoe Print" panose="02000600000000000000" pitchFamily="2" charset="0"/>
              </a:rPr>
              <a:t>.</a:t>
            </a:r>
          </a:p>
          <a:p>
            <a:endParaRPr lang="ru-RU" sz="1600" dirty="0" smtClean="0">
              <a:latin typeface="Segoe Print" panose="02000600000000000000" pitchFamily="2" charset="0"/>
            </a:endParaRPr>
          </a:p>
          <a:p>
            <a:pPr algn="r"/>
            <a:r>
              <a:rPr lang="ru-RU" sz="1600" dirty="0" smtClean="0">
                <a:latin typeface="Segoe Print" panose="02000600000000000000" pitchFamily="2" charset="0"/>
              </a:rPr>
              <a:t>Леся </a:t>
            </a:r>
            <a:r>
              <a:rPr lang="ru-RU" sz="1600" dirty="0" err="1" smtClean="0">
                <a:latin typeface="Segoe Print" panose="02000600000000000000" pitchFamily="2" charset="0"/>
              </a:rPr>
              <a:t>Українка</a:t>
            </a:r>
            <a:r>
              <a:rPr lang="ru-RU" sz="1600" dirty="0" smtClean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87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94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Крилаті вислови  про мову українських поетів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Драгун</dc:creator>
  <cp:lastModifiedBy>User Windows</cp:lastModifiedBy>
  <cp:revision>6</cp:revision>
  <dcterms:created xsi:type="dcterms:W3CDTF">2019-11-24T19:34:31Z</dcterms:created>
  <dcterms:modified xsi:type="dcterms:W3CDTF">2019-11-27T21:03:34Z</dcterms:modified>
</cp:coreProperties>
</file>